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7" r:id="rId3"/>
    <p:sldId id="259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3" r:id="rId13"/>
    <p:sldId id="274" r:id="rId14"/>
    <p:sldId id="275" r:id="rId15"/>
    <p:sldId id="276" r:id="rId16"/>
    <p:sldId id="277" r:id="rId17"/>
    <p:sldId id="280" r:id="rId18"/>
    <p:sldId id="281" r:id="rId19"/>
    <p:sldId id="282" r:id="rId20"/>
    <p:sldId id="283" r:id="rId21"/>
    <p:sldId id="286" r:id="rId22"/>
    <p:sldId id="287" r:id="rId23"/>
    <p:sldId id="288" r:id="rId24"/>
    <p:sldId id="289" r:id="rId25"/>
    <p:sldId id="290" r:id="rId26"/>
    <p:sldId id="357" r:id="rId27"/>
    <p:sldId id="291" r:id="rId28"/>
    <p:sldId id="292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6" r:id="rId37"/>
    <p:sldId id="307" r:id="rId38"/>
    <p:sldId id="308" r:id="rId39"/>
    <p:sldId id="309" r:id="rId40"/>
    <p:sldId id="358" r:id="rId41"/>
    <p:sldId id="314" r:id="rId42"/>
    <p:sldId id="315" r:id="rId43"/>
    <p:sldId id="316" r:id="rId44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7" r:id="rId53"/>
    <p:sldId id="359" r:id="rId54"/>
    <p:sldId id="360" r:id="rId55"/>
    <p:sldId id="361" r:id="rId56"/>
    <p:sldId id="362" r:id="rId57"/>
    <p:sldId id="363" r:id="rId58"/>
    <p:sldId id="364" r:id="rId59"/>
    <p:sldId id="313" r:id="rId60"/>
    <p:sldId id="366" r:id="rId61"/>
    <p:sldId id="367" r:id="rId62"/>
    <p:sldId id="36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8"/>
    <p:restoredTop sz="94672"/>
  </p:normalViewPr>
  <p:slideViewPr>
    <p:cSldViewPr>
      <p:cViewPr>
        <p:scale>
          <a:sx n="110" d="100"/>
          <a:sy n="110" d="100"/>
        </p:scale>
        <p:origin x="-664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499BC-111F-A742-ACF6-0302895CF6E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0EF64-7EF8-6A48-8DDC-C19FCE8B537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0EF64-7EF8-6A48-8DDC-C19FCE8B53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0EF64-7EF8-6A48-8DDC-C19FCE8B537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37049" y="1479550"/>
            <a:ext cx="3517900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82822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45463" y="1100327"/>
            <a:ext cx="3634740" cy="3971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56603" y="1100327"/>
            <a:ext cx="4878705" cy="3971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1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docs.ansible.com/ansible/latest/installation_guide/" TargetMode="Externa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5.png"/><Relationship Id="rId3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1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33.png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1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1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76.png"/><Relationship Id="rId2" Type="http://schemas.openxmlformats.org/officeDocument/2006/relationships/image" Target="../media/image25.png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9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1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2.png"/><Relationship Id="rId1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1.jpeg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8.jpeg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7.png"/><Relationship Id="rId1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2.png"/><Relationship Id="rId1" Type="http://schemas.openxmlformats.org/officeDocument/2006/relationships/image" Target="../media/image109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85.png"/><Relationship Id="rId2" Type="http://schemas.openxmlformats.org/officeDocument/2006/relationships/image" Target="../media/image117.png"/><Relationship Id="rId1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41.png"/><Relationship Id="rId7" Type="http://schemas.openxmlformats.org/officeDocument/2006/relationships/image" Target="../media/image30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4288"/>
            <a:ext cx="12192253" cy="6858000"/>
            <a:chOff x="0" y="0"/>
            <a:chExt cx="12192253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3403" y="1001267"/>
              <a:ext cx="4922265" cy="28557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6107" y="1915667"/>
              <a:ext cx="8898763" cy="28557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79155" y="1420367"/>
              <a:ext cx="1534160" cy="2236470"/>
            </a:xfrm>
            <a:custGeom>
              <a:avLst/>
              <a:gdLst/>
              <a:ahLst/>
              <a:cxnLst/>
              <a:rect l="l" t="t" r="r" b="b"/>
              <a:pathLst>
                <a:path w="1534159" h="2236470">
                  <a:moveTo>
                    <a:pt x="261239" y="23241"/>
                  </a:moveTo>
                  <a:lnTo>
                    <a:pt x="0" y="0"/>
                  </a:lnTo>
                  <a:lnTo>
                    <a:pt x="110617" y="236855"/>
                  </a:lnTo>
                  <a:lnTo>
                    <a:pt x="261239" y="23241"/>
                  </a:lnTo>
                  <a:close/>
                </a:path>
                <a:path w="1534159" h="2236470">
                  <a:moveTo>
                    <a:pt x="1533626" y="2117826"/>
                  </a:moveTo>
                  <a:lnTo>
                    <a:pt x="1528457" y="2068156"/>
                  </a:lnTo>
                  <a:lnTo>
                    <a:pt x="1503807" y="2022729"/>
                  </a:lnTo>
                  <a:lnTo>
                    <a:pt x="1463395" y="1990458"/>
                  </a:lnTo>
                  <a:lnTo>
                    <a:pt x="1415427" y="1976653"/>
                  </a:lnTo>
                  <a:lnTo>
                    <a:pt x="1365770" y="1981822"/>
                  </a:lnTo>
                  <a:lnTo>
                    <a:pt x="1320292" y="2006473"/>
                  </a:lnTo>
                  <a:lnTo>
                    <a:pt x="1288008" y="2046884"/>
                  </a:lnTo>
                  <a:lnTo>
                    <a:pt x="1274216" y="2094852"/>
                  </a:lnTo>
                  <a:lnTo>
                    <a:pt x="1279423" y="2144509"/>
                  </a:lnTo>
                  <a:lnTo>
                    <a:pt x="1304163" y="2189988"/>
                  </a:lnTo>
                  <a:lnTo>
                    <a:pt x="1344510" y="2222271"/>
                  </a:lnTo>
                  <a:lnTo>
                    <a:pt x="1392466" y="2236076"/>
                  </a:lnTo>
                  <a:lnTo>
                    <a:pt x="1442123" y="2230907"/>
                  </a:lnTo>
                  <a:lnTo>
                    <a:pt x="1487551" y="2206244"/>
                  </a:lnTo>
                  <a:lnTo>
                    <a:pt x="1519821" y="2165820"/>
                  </a:lnTo>
                  <a:lnTo>
                    <a:pt x="1533626" y="2117826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329" y="1638680"/>
              <a:ext cx="241553" cy="2416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8347" y="2484620"/>
              <a:ext cx="193474" cy="19345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84095" y="1121155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6"/>
                  </a:lnTo>
                  <a:lnTo>
                    <a:pt x="195961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2276" y="1331594"/>
              <a:ext cx="199516" cy="1995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9667" y="150876"/>
              <a:ext cx="5403215" cy="2828036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079625" y="914083"/>
            <a:ext cx="8119110" cy="284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4785" algn="ctr">
              <a:lnSpc>
                <a:spcPts val="7715"/>
              </a:lnSpc>
              <a:spcBef>
                <a:spcPts val="100"/>
              </a:spcBef>
            </a:pPr>
            <a:r>
              <a:rPr sz="6600" spc="-210" dirty="0">
                <a:solidFill>
                  <a:srgbClr val="FFFFFF"/>
                </a:solidFill>
              </a:rPr>
              <a:t>Ansible</a:t>
            </a:r>
            <a:endParaRPr sz="6600" dirty="0"/>
          </a:p>
          <a:p>
            <a:pPr marL="12700" marR="5080" indent="1949450">
              <a:lnSpc>
                <a:spcPts val="7200"/>
              </a:lnSpc>
            </a:pPr>
            <a:r>
              <a:rPr sz="6000" spc="-1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6000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6000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Absolute</a:t>
            </a:r>
            <a:r>
              <a:rPr sz="6000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Beginner</a:t>
            </a:r>
            <a:endParaRPr sz="6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80111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Ansible</a:t>
            </a:r>
            <a:r>
              <a:rPr sz="4400" b="0" spc="-6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Documentation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0495" y="1878964"/>
            <a:ext cx="909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docs.ansible.com</a:t>
            </a:r>
            <a:r>
              <a:rPr lang="en-US" dirty="0">
                <a:solidFill>
                  <a:schemeClr val="bg1"/>
                </a:solidFill>
              </a:rPr>
              <a:t>/ansible/latest/</a:t>
            </a:r>
            <a:r>
              <a:rPr lang="en-US" dirty="0" err="1">
                <a:solidFill>
                  <a:schemeClr val="bg1"/>
                </a:solidFill>
              </a:rPr>
              <a:t>index.html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92563" y="1825307"/>
            <a:ext cx="6206871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01336" y="2895091"/>
            <a:ext cx="319786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Install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797909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811334" y="1447800"/>
            <a:ext cx="558176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chemeClr val="tx1"/>
                </a:solidFill>
              </a:rPr>
              <a:t>Ansible</a:t>
            </a:r>
            <a:endParaRPr spc="-21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669226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Control</a:t>
            </a:r>
            <a:r>
              <a:rPr sz="4400" b="0" spc="-8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Node</a:t>
            </a:r>
            <a:endParaRPr sz="4400" dirty="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42704" y="1385316"/>
            <a:ext cx="1219200" cy="1219200"/>
            <a:chOff x="9442704" y="1385316"/>
            <a:chExt cx="1219200" cy="1219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42704" y="1385316"/>
              <a:ext cx="1219200" cy="1219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1280" y="1891284"/>
              <a:ext cx="403859" cy="4038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368408" y="2625344"/>
            <a:ext cx="139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080" indent="-30226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14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1800" spc="-1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sib</a:t>
            </a:r>
            <a:r>
              <a:rPr sz="1800" spc="-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1800" spc="-1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8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Co</a:t>
            </a:r>
            <a:r>
              <a:rPr sz="18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1800" spc="-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ol  </a:t>
            </a:r>
            <a:r>
              <a:rPr sz="1800" spc="-11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4680" y="3323031"/>
            <a:ext cx="12452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0" dirty="0">
                <a:solidFill>
                  <a:srgbClr val="4FD092"/>
                </a:solidFill>
                <a:latin typeface="Microsoft Sans Serif" panose="020B0604020202020204"/>
                <a:cs typeface="Microsoft Sans Serif" panose="020B0604020202020204"/>
              </a:rPr>
              <a:t>Pl</a:t>
            </a:r>
            <a:r>
              <a:rPr sz="1800" spc="-160" dirty="0">
                <a:solidFill>
                  <a:srgbClr val="4FD092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105" dirty="0">
                <a:solidFill>
                  <a:srgbClr val="4FD092"/>
                </a:solidFill>
                <a:latin typeface="Microsoft Sans Serif" panose="020B0604020202020204"/>
                <a:cs typeface="Microsoft Sans Serif" panose="020B0604020202020204"/>
              </a:rPr>
              <a:t>ybooks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0" dirty="0">
                <a:solidFill>
                  <a:srgbClr val="4FD092"/>
                </a:solidFill>
                <a:latin typeface="Microsoft Sans Serif" panose="020B0604020202020204"/>
                <a:cs typeface="Microsoft Sans Serif" panose="020B0604020202020204"/>
              </a:rPr>
              <a:t>Inventory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25" dirty="0">
                <a:solidFill>
                  <a:srgbClr val="4FD092"/>
                </a:solidFill>
                <a:latin typeface="Microsoft Sans Serif" panose="020B0604020202020204"/>
                <a:cs typeface="Microsoft Sans Serif" panose="020B0604020202020204"/>
              </a:rPr>
              <a:t>Modules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62186" y="4444110"/>
            <a:ext cx="2951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8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Co</a:t>
            </a:r>
            <a:r>
              <a:rPr sz="18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1800" spc="-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ol</a:t>
            </a:r>
            <a:r>
              <a:rPr sz="1800" spc="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Ma</a:t>
            </a:r>
            <a:r>
              <a:rPr sz="1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-1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hi</a:t>
            </a:r>
            <a:r>
              <a:rPr sz="1800" spc="-1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1800" spc="-1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18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1800" spc="-2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ux</a:t>
            </a:r>
            <a:r>
              <a:rPr sz="1800" spc="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1800" spc="-9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ly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6800" y="4443984"/>
            <a:ext cx="393192" cy="3931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28699" y="4397502"/>
            <a:ext cx="1787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Additional</a:t>
            </a:r>
            <a:r>
              <a:rPr sz="18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Options: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8698" y="4671517"/>
            <a:ext cx="334810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Ins</a:t>
            </a:r>
            <a:r>
              <a:rPr sz="1800" spc="-1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18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1800" spc="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1800" spc="-2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om</a:t>
            </a:r>
            <a:r>
              <a:rPr sz="1800" spc="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sourc</a:t>
            </a:r>
            <a:r>
              <a:rPr sz="1800" spc="-1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18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GIT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Bui</a:t>
            </a:r>
            <a:r>
              <a:rPr sz="1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1800" spc="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RPM</a:t>
            </a:r>
            <a:r>
              <a:rPr sz="18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1800" spc="-13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ourse</a:t>
            </a:r>
            <a:r>
              <a:rPr sz="1800" spc="-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1800" spc="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539" y="3415284"/>
            <a:ext cx="498347" cy="49834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52272" y="1211580"/>
            <a:ext cx="977265" cy="1630680"/>
            <a:chOff x="652272" y="1211580"/>
            <a:chExt cx="977265" cy="16306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272" y="1781556"/>
              <a:ext cx="976884" cy="5593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208" y="2365247"/>
              <a:ext cx="477012" cy="4770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916" y="1211580"/>
              <a:ext cx="597408" cy="5989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73530" y="1867280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1800" spc="-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edo</a:t>
            </a:r>
            <a:r>
              <a:rPr sz="1800" spc="-4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–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3530" y="2394584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1800" spc="-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2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1800" spc="-2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1800" spc="-11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tu</a:t>
            </a:r>
            <a:r>
              <a:rPr sz="18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–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3530" y="3501390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4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PIP</a:t>
            </a:r>
            <a:r>
              <a:rPr sz="18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–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3530" y="1302765"/>
            <a:ext cx="186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1800" spc="-1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edh</a:t>
            </a:r>
            <a:r>
              <a:rPr sz="1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800" spc="-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18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1800" spc="-3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–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1080" y="6281420"/>
            <a:ext cx="72142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  <a:hlinkClick r:id="rId8"/>
              </a:rPr>
              <a:t>https://docs.ansible.com/ansible/latest/installation_guide/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1108" y="1290827"/>
            <a:ext cx="4098290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D146"/>
                </a:solidFill>
                <a:latin typeface="Consolas"/>
                <a:cs typeface="Consolas"/>
              </a:rPr>
              <a:t>yum</a:t>
            </a:r>
            <a:r>
              <a:rPr sz="1800" spc="-3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31108" y="1813560"/>
            <a:ext cx="4098290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dnf</a:t>
            </a:r>
            <a:r>
              <a:rPr sz="1800" spc="-2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31108" y="2343911"/>
            <a:ext cx="4098290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apt-get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1108" y="3477767"/>
            <a:ext cx="4098290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5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pip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98225"/>
            <a:ext cx="116585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Install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Control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 Node</a:t>
            </a:r>
            <a:r>
              <a:rPr sz="4400" b="0" spc="1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on</a:t>
            </a:r>
            <a:r>
              <a:rPr sz="4400" b="0" spc="1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Redhat</a:t>
            </a:r>
            <a:r>
              <a:rPr sz="4400" b="0" spc="1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or </a:t>
            </a: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CentOS</a:t>
            </a:r>
            <a:endParaRPr sz="4400" dirty="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64179" y="3413759"/>
            <a:ext cx="597407" cy="5974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85413" y="3504438"/>
            <a:ext cx="1861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1800" spc="-1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edh</a:t>
            </a:r>
            <a:r>
              <a:rPr sz="1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800" spc="-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8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Ce</a:t>
            </a:r>
            <a:r>
              <a:rPr sz="18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1800" spc="-3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–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3371" y="3493008"/>
            <a:ext cx="3590925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yum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51790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Install</a:t>
            </a:r>
            <a:r>
              <a:rPr sz="4400" b="0" spc="-3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via</a:t>
            </a:r>
            <a:r>
              <a:rPr sz="4400" b="0" spc="-1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PIP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6027" y="1690116"/>
            <a:ext cx="4200525" cy="37084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301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1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yum</a:t>
            </a:r>
            <a:r>
              <a:rPr sz="1800" spc="-2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epel-release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6027" y="2261616"/>
            <a:ext cx="4200525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1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yum</a:t>
            </a:r>
            <a:r>
              <a:rPr sz="1800" spc="-2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D146"/>
                </a:solidFill>
                <a:latin typeface="Consolas"/>
                <a:cs typeface="Consolas"/>
              </a:rPr>
              <a:t>python-pip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6027" y="3602735"/>
            <a:ext cx="4200525" cy="370840"/>
          </a:xfrm>
          <a:custGeom>
            <a:avLst/>
            <a:gdLst/>
            <a:ahLst/>
            <a:cxnLst/>
            <a:rect l="l" t="t" r="r" b="b"/>
            <a:pathLst>
              <a:path w="4200525" h="370839">
                <a:moveTo>
                  <a:pt x="4200144" y="0"/>
                </a:moveTo>
                <a:lnTo>
                  <a:pt x="0" y="0"/>
                </a:lnTo>
                <a:lnTo>
                  <a:pt x="0" y="370331"/>
                </a:lnTo>
                <a:lnTo>
                  <a:pt x="4200144" y="370331"/>
                </a:lnTo>
                <a:lnTo>
                  <a:pt x="42001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5377" y="3623309"/>
            <a:ext cx="3284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pip</a:t>
            </a:r>
            <a:r>
              <a:rPr sz="1800" spc="-3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6415" y="3602735"/>
            <a:ext cx="4829810" cy="370840"/>
          </a:xfrm>
          <a:custGeom>
            <a:avLst/>
            <a:gdLst/>
            <a:ahLst/>
            <a:cxnLst/>
            <a:rect l="l" t="t" r="r" b="b"/>
            <a:pathLst>
              <a:path w="4829809" h="370839">
                <a:moveTo>
                  <a:pt x="4829555" y="0"/>
                </a:moveTo>
                <a:lnTo>
                  <a:pt x="0" y="0"/>
                </a:lnTo>
                <a:lnTo>
                  <a:pt x="0" y="370331"/>
                </a:lnTo>
                <a:lnTo>
                  <a:pt x="4829555" y="370331"/>
                </a:lnTo>
                <a:lnTo>
                  <a:pt x="482955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56426" y="3623309"/>
            <a:ext cx="4537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pip</a:t>
            </a:r>
            <a:r>
              <a:rPr sz="1800" spc="-2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--upgrade</a:t>
            </a:r>
            <a:r>
              <a:rPr sz="1800" spc="-10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5530" y="1306195"/>
            <a:ext cx="387921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6600"/>
                </a:solidFill>
                <a:latin typeface="Calibri"/>
                <a:cs typeface="Calibri"/>
              </a:rPr>
              <a:t>Install</a:t>
            </a:r>
            <a:r>
              <a:rPr sz="1800" spc="-3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pip</a:t>
            </a:r>
            <a:r>
              <a:rPr sz="18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if</a:t>
            </a:r>
            <a:r>
              <a:rPr sz="18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not present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5530" y="3219450"/>
            <a:ext cx="351663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6600"/>
                </a:solidFill>
                <a:latin typeface="Calibri"/>
                <a:cs typeface="Calibri"/>
              </a:rPr>
              <a:t>Install</a:t>
            </a:r>
            <a:r>
              <a:rPr sz="1800" spc="-3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Ansible using</a:t>
            </a:r>
            <a:r>
              <a:rPr sz="18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pip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6680" y="3219450"/>
            <a:ext cx="38785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6600"/>
                </a:solidFill>
                <a:latin typeface="Calibri"/>
                <a:cs typeface="Calibri"/>
              </a:rPr>
              <a:t>Upgrade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Ansible using</a:t>
            </a:r>
            <a:r>
              <a:rPr sz="18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pip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6027" y="4945379"/>
            <a:ext cx="4200525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301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pip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r>
              <a:rPr sz="1800" spc="-5" dirty="0">
                <a:solidFill>
                  <a:srgbClr val="FF0000"/>
                </a:solidFill>
                <a:latin typeface="Consolas"/>
                <a:cs typeface="Consolas"/>
              </a:rPr>
              <a:t>==</a:t>
            </a:r>
            <a:r>
              <a:rPr sz="1800" spc="-5" dirty="0">
                <a:solidFill>
                  <a:srgbClr val="FFD146"/>
                </a:solidFill>
                <a:latin typeface="Consolas"/>
                <a:cs typeface="Consolas"/>
              </a:rPr>
              <a:t>2.4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5530" y="4561840"/>
            <a:ext cx="57200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6600"/>
                </a:solidFill>
                <a:latin typeface="Calibri"/>
                <a:cs typeface="Calibri"/>
              </a:rPr>
              <a:t>Install</a:t>
            </a:r>
            <a:r>
              <a:rPr sz="18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Specific</a:t>
            </a:r>
            <a:r>
              <a:rPr sz="1800" spc="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6600"/>
                </a:solidFill>
                <a:latin typeface="Calibri"/>
                <a:cs typeface="Calibri"/>
              </a:rPr>
              <a:t>Version</a:t>
            </a:r>
            <a:r>
              <a:rPr sz="1800" spc="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Ansible using</a:t>
            </a:r>
            <a:r>
              <a:rPr sz="18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pip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74921" y="718769"/>
            <a:ext cx="40449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35" dirty="0">
                <a:solidFill>
                  <a:srgbClr val="FF0000"/>
                </a:solidFill>
              </a:rPr>
              <a:t>DEMO</a:t>
            </a:r>
            <a:endParaRPr sz="9600" dirty="0">
              <a:solidFill>
                <a:srgbClr val="FF0000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8" name="object 8"/>
            <p:cNvSpPr/>
            <p:nvPr/>
          </p:nvSpPr>
          <p:spPr>
            <a:xfrm>
              <a:off x="9225026" y="1545589"/>
              <a:ext cx="1376680" cy="2004695"/>
            </a:xfrm>
            <a:custGeom>
              <a:avLst/>
              <a:gdLst/>
              <a:ahLst/>
              <a:cxnLst/>
              <a:rect l="l" t="t" r="r" b="b"/>
              <a:pathLst>
                <a:path w="1376679" h="2004695">
                  <a:moveTo>
                    <a:pt x="261239" y="23114"/>
                  </a:moveTo>
                  <a:lnTo>
                    <a:pt x="0" y="0"/>
                  </a:lnTo>
                  <a:lnTo>
                    <a:pt x="110617" y="236728"/>
                  </a:lnTo>
                  <a:lnTo>
                    <a:pt x="261239" y="23114"/>
                  </a:lnTo>
                  <a:close/>
                </a:path>
                <a:path w="1376679" h="2004695">
                  <a:moveTo>
                    <a:pt x="1376400" y="1886178"/>
                  </a:moveTo>
                  <a:lnTo>
                    <a:pt x="1371231" y="1836508"/>
                  </a:lnTo>
                  <a:lnTo>
                    <a:pt x="1346581" y="1791081"/>
                  </a:lnTo>
                  <a:lnTo>
                    <a:pt x="1306169" y="1758810"/>
                  </a:lnTo>
                  <a:lnTo>
                    <a:pt x="1258201" y="1745005"/>
                  </a:lnTo>
                  <a:lnTo>
                    <a:pt x="1208544" y="1750174"/>
                  </a:lnTo>
                  <a:lnTo>
                    <a:pt x="1163066" y="1774825"/>
                  </a:lnTo>
                  <a:lnTo>
                    <a:pt x="1130782" y="1815261"/>
                  </a:lnTo>
                  <a:lnTo>
                    <a:pt x="1116990" y="1863255"/>
                  </a:lnTo>
                  <a:lnTo>
                    <a:pt x="1122197" y="1912924"/>
                  </a:lnTo>
                  <a:lnTo>
                    <a:pt x="1146937" y="1958340"/>
                  </a:lnTo>
                  <a:lnTo>
                    <a:pt x="1187284" y="1990623"/>
                  </a:lnTo>
                  <a:lnTo>
                    <a:pt x="1235240" y="2004428"/>
                  </a:lnTo>
                  <a:lnTo>
                    <a:pt x="1284897" y="1999259"/>
                  </a:lnTo>
                  <a:lnTo>
                    <a:pt x="1330325" y="1974596"/>
                  </a:lnTo>
                  <a:lnTo>
                    <a:pt x="1362595" y="1934171"/>
                  </a:lnTo>
                  <a:lnTo>
                    <a:pt x="1376400" y="188617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70209" y="1834514"/>
              <a:ext cx="241681" cy="2416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0238" y="2464935"/>
              <a:ext cx="193474" cy="1934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91842" y="546988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5"/>
                  </a:lnTo>
                  <a:lnTo>
                    <a:pt x="195960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8952" y="1556766"/>
              <a:ext cx="199517" cy="1995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46422" y="4978527"/>
              <a:ext cx="261620" cy="236854"/>
            </a:xfrm>
            <a:custGeom>
              <a:avLst/>
              <a:gdLst/>
              <a:ahLst/>
              <a:cxnLst/>
              <a:rect l="l" t="t" r="r" b="b"/>
              <a:pathLst>
                <a:path w="261620" h="236854">
                  <a:moveTo>
                    <a:pt x="0" y="0"/>
                  </a:moveTo>
                  <a:lnTo>
                    <a:pt x="110743" y="236728"/>
                  </a:lnTo>
                  <a:lnTo>
                    <a:pt x="261238" y="2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3334" y="4699253"/>
              <a:ext cx="241681" cy="24168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641677" y="4582842"/>
              <a:ext cx="259715" cy="259715"/>
            </a:xfrm>
            <a:custGeom>
              <a:avLst/>
              <a:gdLst/>
              <a:ahLst/>
              <a:cxnLst/>
              <a:rect l="l" t="t" r="r" b="b"/>
              <a:pathLst>
                <a:path w="259715" h="259714">
                  <a:moveTo>
                    <a:pt x="141208" y="0"/>
                  </a:moveTo>
                  <a:lnTo>
                    <a:pt x="91557" y="5193"/>
                  </a:lnTo>
                  <a:lnTo>
                    <a:pt x="46132" y="29924"/>
                  </a:lnTo>
                  <a:lnTo>
                    <a:pt x="13839" y="70276"/>
                  </a:lnTo>
                  <a:lnTo>
                    <a:pt x="0" y="118237"/>
                  </a:lnTo>
                  <a:lnTo>
                    <a:pt x="5163" y="167888"/>
                  </a:lnTo>
                  <a:lnTo>
                    <a:pt x="29876" y="213312"/>
                  </a:lnTo>
                  <a:lnTo>
                    <a:pt x="70282" y="245606"/>
                  </a:lnTo>
                  <a:lnTo>
                    <a:pt x="118236" y="259445"/>
                  </a:lnTo>
                  <a:lnTo>
                    <a:pt x="167858" y="254281"/>
                  </a:lnTo>
                  <a:lnTo>
                    <a:pt x="213264" y="229568"/>
                  </a:lnTo>
                  <a:lnTo>
                    <a:pt x="245612" y="189216"/>
                  </a:lnTo>
                  <a:lnTo>
                    <a:pt x="259445" y="141255"/>
                  </a:lnTo>
                  <a:lnTo>
                    <a:pt x="254252" y="91604"/>
                  </a:lnTo>
                  <a:lnTo>
                    <a:pt x="229520" y="46180"/>
                  </a:lnTo>
                  <a:lnTo>
                    <a:pt x="189168" y="13833"/>
                  </a:lnTo>
                  <a:lnTo>
                    <a:pt x="1412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9849" y="3757267"/>
              <a:ext cx="193456" cy="193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68067" y="1844014"/>
            <a:ext cx="8215376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16578" y="2895091"/>
            <a:ext cx="517271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Inventory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807262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886453" y="1524000"/>
            <a:ext cx="5172710" cy="1031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chemeClr val="tx1"/>
                </a:solidFill>
              </a:rPr>
              <a:t>Ansible</a:t>
            </a:r>
            <a:endParaRPr spc="-21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960" y="1249680"/>
            <a:ext cx="8686800" cy="4799330"/>
            <a:chOff x="1584960" y="1249680"/>
            <a:chExt cx="8686800" cy="47993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92851" y="4829556"/>
              <a:ext cx="1219200" cy="1219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5144" y="5326380"/>
              <a:ext cx="403859" cy="403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84960" y="1249680"/>
              <a:ext cx="1219200" cy="1219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78480" y="1249680"/>
              <a:ext cx="1219199" cy="1219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72000" y="1249680"/>
              <a:ext cx="1219200" cy="1219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65519" y="1249680"/>
              <a:ext cx="1219200" cy="1219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56460" y="2468879"/>
              <a:ext cx="4556760" cy="2857500"/>
            </a:xfrm>
            <a:custGeom>
              <a:avLst/>
              <a:gdLst/>
              <a:ahLst/>
              <a:cxnLst/>
              <a:rect l="l" t="t" r="r" b="b"/>
              <a:pathLst>
                <a:path w="4556759" h="2857500">
                  <a:moveTo>
                    <a:pt x="44450" y="1395603"/>
                  </a:moveTo>
                  <a:lnTo>
                    <a:pt x="31750" y="1395603"/>
                  </a:lnTo>
                  <a:lnTo>
                    <a:pt x="31750" y="1408303"/>
                  </a:lnTo>
                  <a:lnTo>
                    <a:pt x="44450" y="1408303"/>
                  </a:lnTo>
                  <a:lnTo>
                    <a:pt x="44450" y="1395603"/>
                  </a:lnTo>
                  <a:close/>
                </a:path>
                <a:path w="4556759" h="2857500">
                  <a:moveTo>
                    <a:pt x="44450" y="1255903"/>
                  </a:moveTo>
                  <a:lnTo>
                    <a:pt x="31750" y="1255903"/>
                  </a:lnTo>
                  <a:lnTo>
                    <a:pt x="31750" y="1357503"/>
                  </a:lnTo>
                  <a:lnTo>
                    <a:pt x="44450" y="1357503"/>
                  </a:lnTo>
                  <a:lnTo>
                    <a:pt x="44450" y="1255903"/>
                  </a:lnTo>
                  <a:close/>
                </a:path>
                <a:path w="4556759" h="2857500">
                  <a:moveTo>
                    <a:pt x="44450" y="1205103"/>
                  </a:moveTo>
                  <a:lnTo>
                    <a:pt x="31750" y="1205103"/>
                  </a:lnTo>
                  <a:lnTo>
                    <a:pt x="31750" y="1217803"/>
                  </a:lnTo>
                  <a:lnTo>
                    <a:pt x="44450" y="1217803"/>
                  </a:lnTo>
                  <a:lnTo>
                    <a:pt x="44450" y="1205103"/>
                  </a:lnTo>
                  <a:close/>
                </a:path>
                <a:path w="4556759" h="2857500">
                  <a:moveTo>
                    <a:pt x="44450" y="1154303"/>
                  </a:moveTo>
                  <a:lnTo>
                    <a:pt x="31750" y="1154303"/>
                  </a:lnTo>
                  <a:lnTo>
                    <a:pt x="31750" y="1167003"/>
                  </a:lnTo>
                  <a:lnTo>
                    <a:pt x="44450" y="1167003"/>
                  </a:lnTo>
                  <a:lnTo>
                    <a:pt x="44450" y="1154303"/>
                  </a:lnTo>
                  <a:close/>
                </a:path>
                <a:path w="4556759" h="2857500">
                  <a:moveTo>
                    <a:pt x="44450" y="1014603"/>
                  </a:moveTo>
                  <a:lnTo>
                    <a:pt x="31750" y="1014603"/>
                  </a:lnTo>
                  <a:lnTo>
                    <a:pt x="31750" y="1116215"/>
                  </a:lnTo>
                  <a:lnTo>
                    <a:pt x="44450" y="1116215"/>
                  </a:lnTo>
                  <a:lnTo>
                    <a:pt x="44450" y="1014603"/>
                  </a:lnTo>
                  <a:close/>
                </a:path>
                <a:path w="4556759" h="2857500">
                  <a:moveTo>
                    <a:pt x="44450" y="963803"/>
                  </a:moveTo>
                  <a:lnTo>
                    <a:pt x="31750" y="963803"/>
                  </a:lnTo>
                  <a:lnTo>
                    <a:pt x="31750" y="976503"/>
                  </a:lnTo>
                  <a:lnTo>
                    <a:pt x="44450" y="976503"/>
                  </a:lnTo>
                  <a:lnTo>
                    <a:pt x="44450" y="963803"/>
                  </a:lnTo>
                  <a:close/>
                </a:path>
                <a:path w="4556759" h="2857500">
                  <a:moveTo>
                    <a:pt x="44450" y="913003"/>
                  </a:moveTo>
                  <a:lnTo>
                    <a:pt x="31750" y="913003"/>
                  </a:lnTo>
                  <a:lnTo>
                    <a:pt x="31750" y="925703"/>
                  </a:lnTo>
                  <a:lnTo>
                    <a:pt x="44450" y="925703"/>
                  </a:lnTo>
                  <a:lnTo>
                    <a:pt x="44450" y="913003"/>
                  </a:lnTo>
                  <a:close/>
                </a:path>
                <a:path w="4556759" h="2857500">
                  <a:moveTo>
                    <a:pt x="44450" y="773303"/>
                  </a:moveTo>
                  <a:lnTo>
                    <a:pt x="31750" y="773303"/>
                  </a:lnTo>
                  <a:lnTo>
                    <a:pt x="31750" y="874903"/>
                  </a:lnTo>
                  <a:lnTo>
                    <a:pt x="44450" y="874903"/>
                  </a:lnTo>
                  <a:lnTo>
                    <a:pt x="44450" y="773303"/>
                  </a:lnTo>
                  <a:close/>
                </a:path>
                <a:path w="4556759" h="2857500">
                  <a:moveTo>
                    <a:pt x="44450" y="722503"/>
                  </a:moveTo>
                  <a:lnTo>
                    <a:pt x="31750" y="722503"/>
                  </a:lnTo>
                  <a:lnTo>
                    <a:pt x="31750" y="735203"/>
                  </a:lnTo>
                  <a:lnTo>
                    <a:pt x="44450" y="735203"/>
                  </a:lnTo>
                  <a:lnTo>
                    <a:pt x="44450" y="722503"/>
                  </a:lnTo>
                  <a:close/>
                </a:path>
                <a:path w="4556759" h="2857500">
                  <a:moveTo>
                    <a:pt x="44450" y="671703"/>
                  </a:moveTo>
                  <a:lnTo>
                    <a:pt x="31750" y="671703"/>
                  </a:lnTo>
                  <a:lnTo>
                    <a:pt x="31750" y="684403"/>
                  </a:lnTo>
                  <a:lnTo>
                    <a:pt x="44450" y="684403"/>
                  </a:lnTo>
                  <a:lnTo>
                    <a:pt x="44450" y="671703"/>
                  </a:lnTo>
                  <a:close/>
                </a:path>
                <a:path w="4556759" h="2857500">
                  <a:moveTo>
                    <a:pt x="44450" y="532003"/>
                  </a:moveTo>
                  <a:lnTo>
                    <a:pt x="31750" y="532003"/>
                  </a:lnTo>
                  <a:lnTo>
                    <a:pt x="31750" y="633603"/>
                  </a:lnTo>
                  <a:lnTo>
                    <a:pt x="44450" y="633603"/>
                  </a:lnTo>
                  <a:lnTo>
                    <a:pt x="44450" y="532003"/>
                  </a:lnTo>
                  <a:close/>
                </a:path>
                <a:path w="4556759" h="2857500">
                  <a:moveTo>
                    <a:pt x="44450" y="481203"/>
                  </a:moveTo>
                  <a:lnTo>
                    <a:pt x="31750" y="481203"/>
                  </a:lnTo>
                  <a:lnTo>
                    <a:pt x="31750" y="493903"/>
                  </a:lnTo>
                  <a:lnTo>
                    <a:pt x="44450" y="493903"/>
                  </a:lnTo>
                  <a:lnTo>
                    <a:pt x="44450" y="481203"/>
                  </a:lnTo>
                  <a:close/>
                </a:path>
                <a:path w="4556759" h="2857500">
                  <a:moveTo>
                    <a:pt x="44450" y="430403"/>
                  </a:moveTo>
                  <a:lnTo>
                    <a:pt x="31750" y="430403"/>
                  </a:lnTo>
                  <a:lnTo>
                    <a:pt x="31750" y="443103"/>
                  </a:lnTo>
                  <a:lnTo>
                    <a:pt x="44450" y="443103"/>
                  </a:lnTo>
                  <a:lnTo>
                    <a:pt x="44450" y="430403"/>
                  </a:lnTo>
                  <a:close/>
                </a:path>
                <a:path w="4556759" h="2857500">
                  <a:moveTo>
                    <a:pt x="44450" y="290703"/>
                  </a:moveTo>
                  <a:lnTo>
                    <a:pt x="31750" y="290703"/>
                  </a:lnTo>
                  <a:lnTo>
                    <a:pt x="31750" y="392303"/>
                  </a:lnTo>
                  <a:lnTo>
                    <a:pt x="44450" y="392303"/>
                  </a:lnTo>
                  <a:lnTo>
                    <a:pt x="44450" y="290703"/>
                  </a:lnTo>
                  <a:close/>
                </a:path>
                <a:path w="4556759" h="2857500">
                  <a:moveTo>
                    <a:pt x="44450" y="239903"/>
                  </a:moveTo>
                  <a:lnTo>
                    <a:pt x="31750" y="239903"/>
                  </a:lnTo>
                  <a:lnTo>
                    <a:pt x="31750" y="252603"/>
                  </a:lnTo>
                  <a:lnTo>
                    <a:pt x="44450" y="252603"/>
                  </a:lnTo>
                  <a:lnTo>
                    <a:pt x="44450" y="239903"/>
                  </a:lnTo>
                  <a:close/>
                </a:path>
                <a:path w="4556759" h="2857500">
                  <a:moveTo>
                    <a:pt x="44450" y="189103"/>
                  </a:moveTo>
                  <a:lnTo>
                    <a:pt x="31750" y="189103"/>
                  </a:lnTo>
                  <a:lnTo>
                    <a:pt x="31750" y="201803"/>
                  </a:lnTo>
                  <a:lnTo>
                    <a:pt x="44450" y="201803"/>
                  </a:lnTo>
                  <a:lnTo>
                    <a:pt x="44450" y="189103"/>
                  </a:lnTo>
                  <a:close/>
                </a:path>
                <a:path w="4556759" h="2857500">
                  <a:moveTo>
                    <a:pt x="68580" y="1422146"/>
                  </a:moveTo>
                  <a:lnTo>
                    <a:pt x="55880" y="1422146"/>
                  </a:lnTo>
                  <a:lnTo>
                    <a:pt x="55880" y="1434846"/>
                  </a:lnTo>
                  <a:lnTo>
                    <a:pt x="68580" y="1434846"/>
                  </a:lnTo>
                  <a:lnTo>
                    <a:pt x="68580" y="1422146"/>
                  </a:lnTo>
                  <a:close/>
                </a:path>
                <a:path w="4556759" h="28575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51003"/>
                  </a:lnTo>
                  <a:lnTo>
                    <a:pt x="44450" y="151003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4556759" h="2857500">
                  <a:moveTo>
                    <a:pt x="208280" y="1422146"/>
                  </a:moveTo>
                  <a:lnTo>
                    <a:pt x="106680" y="1422146"/>
                  </a:lnTo>
                  <a:lnTo>
                    <a:pt x="106680" y="1434846"/>
                  </a:lnTo>
                  <a:lnTo>
                    <a:pt x="208280" y="1434846"/>
                  </a:lnTo>
                  <a:lnTo>
                    <a:pt x="208280" y="1422146"/>
                  </a:lnTo>
                  <a:close/>
                </a:path>
                <a:path w="4556759" h="2857500">
                  <a:moveTo>
                    <a:pt x="259080" y="1422146"/>
                  </a:moveTo>
                  <a:lnTo>
                    <a:pt x="246380" y="1422146"/>
                  </a:lnTo>
                  <a:lnTo>
                    <a:pt x="246380" y="1434846"/>
                  </a:lnTo>
                  <a:lnTo>
                    <a:pt x="259080" y="1434846"/>
                  </a:lnTo>
                  <a:lnTo>
                    <a:pt x="259080" y="1422146"/>
                  </a:lnTo>
                  <a:close/>
                </a:path>
                <a:path w="4556759" h="2857500">
                  <a:moveTo>
                    <a:pt x="309880" y="1422146"/>
                  </a:moveTo>
                  <a:lnTo>
                    <a:pt x="297180" y="1422146"/>
                  </a:lnTo>
                  <a:lnTo>
                    <a:pt x="297180" y="1434846"/>
                  </a:lnTo>
                  <a:lnTo>
                    <a:pt x="309880" y="1434846"/>
                  </a:lnTo>
                  <a:lnTo>
                    <a:pt x="309880" y="1422146"/>
                  </a:lnTo>
                  <a:close/>
                </a:path>
                <a:path w="4556759" h="2857500">
                  <a:moveTo>
                    <a:pt x="449580" y="1422146"/>
                  </a:moveTo>
                  <a:lnTo>
                    <a:pt x="347980" y="1422146"/>
                  </a:lnTo>
                  <a:lnTo>
                    <a:pt x="347980" y="1434846"/>
                  </a:lnTo>
                  <a:lnTo>
                    <a:pt x="449580" y="1434846"/>
                  </a:lnTo>
                  <a:lnTo>
                    <a:pt x="449580" y="1422146"/>
                  </a:lnTo>
                  <a:close/>
                </a:path>
                <a:path w="4556759" h="2857500">
                  <a:moveTo>
                    <a:pt x="500380" y="1422146"/>
                  </a:moveTo>
                  <a:lnTo>
                    <a:pt x="487680" y="1422146"/>
                  </a:lnTo>
                  <a:lnTo>
                    <a:pt x="487680" y="1434846"/>
                  </a:lnTo>
                  <a:lnTo>
                    <a:pt x="500380" y="1434846"/>
                  </a:lnTo>
                  <a:lnTo>
                    <a:pt x="500380" y="1422146"/>
                  </a:lnTo>
                  <a:close/>
                </a:path>
                <a:path w="4556759" h="2857500">
                  <a:moveTo>
                    <a:pt x="551180" y="1422146"/>
                  </a:moveTo>
                  <a:lnTo>
                    <a:pt x="538480" y="1422146"/>
                  </a:lnTo>
                  <a:lnTo>
                    <a:pt x="538480" y="1434846"/>
                  </a:lnTo>
                  <a:lnTo>
                    <a:pt x="551180" y="1434846"/>
                  </a:lnTo>
                  <a:lnTo>
                    <a:pt x="551180" y="1422146"/>
                  </a:lnTo>
                  <a:close/>
                </a:path>
                <a:path w="4556759" h="2857500">
                  <a:moveTo>
                    <a:pt x="690880" y="1422146"/>
                  </a:moveTo>
                  <a:lnTo>
                    <a:pt x="589280" y="1422146"/>
                  </a:lnTo>
                  <a:lnTo>
                    <a:pt x="589280" y="1434846"/>
                  </a:lnTo>
                  <a:lnTo>
                    <a:pt x="690880" y="1434846"/>
                  </a:lnTo>
                  <a:lnTo>
                    <a:pt x="690880" y="1422146"/>
                  </a:lnTo>
                  <a:close/>
                </a:path>
                <a:path w="4556759" h="2857500">
                  <a:moveTo>
                    <a:pt x="741680" y="1422146"/>
                  </a:moveTo>
                  <a:lnTo>
                    <a:pt x="728980" y="1422146"/>
                  </a:lnTo>
                  <a:lnTo>
                    <a:pt x="728980" y="1434846"/>
                  </a:lnTo>
                  <a:lnTo>
                    <a:pt x="741680" y="1434846"/>
                  </a:lnTo>
                  <a:lnTo>
                    <a:pt x="741680" y="1422146"/>
                  </a:lnTo>
                  <a:close/>
                </a:path>
                <a:path w="4556759" h="2857500">
                  <a:moveTo>
                    <a:pt x="792480" y="1422146"/>
                  </a:moveTo>
                  <a:lnTo>
                    <a:pt x="779780" y="1422146"/>
                  </a:lnTo>
                  <a:lnTo>
                    <a:pt x="779780" y="1434846"/>
                  </a:lnTo>
                  <a:lnTo>
                    <a:pt x="792480" y="1434846"/>
                  </a:lnTo>
                  <a:lnTo>
                    <a:pt x="792480" y="1422146"/>
                  </a:lnTo>
                  <a:close/>
                </a:path>
                <a:path w="4556759" h="2857500">
                  <a:moveTo>
                    <a:pt x="932180" y="1422146"/>
                  </a:moveTo>
                  <a:lnTo>
                    <a:pt x="830580" y="1422146"/>
                  </a:lnTo>
                  <a:lnTo>
                    <a:pt x="830580" y="1434846"/>
                  </a:lnTo>
                  <a:lnTo>
                    <a:pt x="932180" y="1434846"/>
                  </a:lnTo>
                  <a:lnTo>
                    <a:pt x="932180" y="1422146"/>
                  </a:lnTo>
                  <a:close/>
                </a:path>
                <a:path w="4556759" h="2857500">
                  <a:moveTo>
                    <a:pt x="982980" y="1422146"/>
                  </a:moveTo>
                  <a:lnTo>
                    <a:pt x="970280" y="1422146"/>
                  </a:lnTo>
                  <a:lnTo>
                    <a:pt x="970280" y="1434846"/>
                  </a:lnTo>
                  <a:lnTo>
                    <a:pt x="982980" y="1434846"/>
                  </a:lnTo>
                  <a:lnTo>
                    <a:pt x="982980" y="1422146"/>
                  </a:lnTo>
                  <a:close/>
                </a:path>
                <a:path w="4556759" h="2857500">
                  <a:moveTo>
                    <a:pt x="1033780" y="1422146"/>
                  </a:moveTo>
                  <a:lnTo>
                    <a:pt x="1021080" y="1422146"/>
                  </a:lnTo>
                  <a:lnTo>
                    <a:pt x="1021080" y="1434846"/>
                  </a:lnTo>
                  <a:lnTo>
                    <a:pt x="1033780" y="1434846"/>
                  </a:lnTo>
                  <a:lnTo>
                    <a:pt x="1033780" y="1422146"/>
                  </a:lnTo>
                  <a:close/>
                </a:path>
                <a:path w="4556759" h="2857500">
                  <a:moveTo>
                    <a:pt x="1173480" y="1422146"/>
                  </a:moveTo>
                  <a:lnTo>
                    <a:pt x="1071880" y="1422146"/>
                  </a:lnTo>
                  <a:lnTo>
                    <a:pt x="1071880" y="1434846"/>
                  </a:lnTo>
                  <a:lnTo>
                    <a:pt x="1173480" y="1434846"/>
                  </a:lnTo>
                  <a:lnTo>
                    <a:pt x="1173480" y="1422146"/>
                  </a:lnTo>
                  <a:close/>
                </a:path>
                <a:path w="4556759" h="2857500">
                  <a:moveTo>
                    <a:pt x="1224280" y="1422146"/>
                  </a:moveTo>
                  <a:lnTo>
                    <a:pt x="1211580" y="1422146"/>
                  </a:lnTo>
                  <a:lnTo>
                    <a:pt x="1211580" y="1434846"/>
                  </a:lnTo>
                  <a:lnTo>
                    <a:pt x="1224280" y="1434846"/>
                  </a:lnTo>
                  <a:lnTo>
                    <a:pt x="1224280" y="1422146"/>
                  </a:lnTo>
                  <a:close/>
                </a:path>
                <a:path w="4556759" h="2857500">
                  <a:moveTo>
                    <a:pt x="1275080" y="1422146"/>
                  </a:moveTo>
                  <a:lnTo>
                    <a:pt x="1262380" y="1422146"/>
                  </a:lnTo>
                  <a:lnTo>
                    <a:pt x="1262380" y="1434846"/>
                  </a:lnTo>
                  <a:lnTo>
                    <a:pt x="1275080" y="1434846"/>
                  </a:lnTo>
                  <a:lnTo>
                    <a:pt x="1275080" y="1422146"/>
                  </a:lnTo>
                  <a:close/>
                </a:path>
                <a:path w="4556759" h="2857500">
                  <a:moveTo>
                    <a:pt x="1414780" y="1422146"/>
                  </a:moveTo>
                  <a:lnTo>
                    <a:pt x="1313180" y="1422146"/>
                  </a:lnTo>
                  <a:lnTo>
                    <a:pt x="1313180" y="1434846"/>
                  </a:lnTo>
                  <a:lnTo>
                    <a:pt x="1414780" y="1434846"/>
                  </a:lnTo>
                  <a:lnTo>
                    <a:pt x="1414780" y="1422146"/>
                  </a:lnTo>
                  <a:close/>
                </a:path>
                <a:path w="4556759" h="2857500">
                  <a:moveTo>
                    <a:pt x="1465580" y="1422146"/>
                  </a:moveTo>
                  <a:lnTo>
                    <a:pt x="1452880" y="1422146"/>
                  </a:lnTo>
                  <a:lnTo>
                    <a:pt x="1452880" y="1434846"/>
                  </a:lnTo>
                  <a:lnTo>
                    <a:pt x="1465580" y="1434846"/>
                  </a:lnTo>
                  <a:lnTo>
                    <a:pt x="1465580" y="1422146"/>
                  </a:lnTo>
                  <a:close/>
                </a:path>
                <a:path w="4556759" h="2857500">
                  <a:moveTo>
                    <a:pt x="1516380" y="1422146"/>
                  </a:moveTo>
                  <a:lnTo>
                    <a:pt x="1503680" y="1422146"/>
                  </a:lnTo>
                  <a:lnTo>
                    <a:pt x="1503680" y="1434846"/>
                  </a:lnTo>
                  <a:lnTo>
                    <a:pt x="1516380" y="1434846"/>
                  </a:lnTo>
                  <a:lnTo>
                    <a:pt x="1516380" y="1422146"/>
                  </a:lnTo>
                  <a:close/>
                </a:path>
                <a:path w="4556759" h="2857500">
                  <a:moveTo>
                    <a:pt x="1537970" y="1400683"/>
                  </a:moveTo>
                  <a:lnTo>
                    <a:pt x="1525270" y="1400683"/>
                  </a:lnTo>
                  <a:lnTo>
                    <a:pt x="1525270" y="1413383"/>
                  </a:lnTo>
                  <a:lnTo>
                    <a:pt x="1537970" y="1413383"/>
                  </a:lnTo>
                  <a:lnTo>
                    <a:pt x="1537970" y="1400683"/>
                  </a:lnTo>
                  <a:close/>
                </a:path>
                <a:path w="4556759" h="2857500">
                  <a:moveTo>
                    <a:pt x="1537970" y="1349883"/>
                  </a:moveTo>
                  <a:lnTo>
                    <a:pt x="1525270" y="1349883"/>
                  </a:lnTo>
                  <a:lnTo>
                    <a:pt x="1525270" y="1362583"/>
                  </a:lnTo>
                  <a:lnTo>
                    <a:pt x="1537970" y="1362583"/>
                  </a:lnTo>
                  <a:lnTo>
                    <a:pt x="1537970" y="1349883"/>
                  </a:lnTo>
                  <a:close/>
                </a:path>
                <a:path w="4556759" h="2857500">
                  <a:moveTo>
                    <a:pt x="1537970" y="1210183"/>
                  </a:moveTo>
                  <a:lnTo>
                    <a:pt x="1525270" y="1210183"/>
                  </a:lnTo>
                  <a:lnTo>
                    <a:pt x="1525270" y="1311783"/>
                  </a:lnTo>
                  <a:lnTo>
                    <a:pt x="1537970" y="1311783"/>
                  </a:lnTo>
                  <a:lnTo>
                    <a:pt x="1537970" y="1210183"/>
                  </a:lnTo>
                  <a:close/>
                </a:path>
                <a:path w="4556759" h="2857500">
                  <a:moveTo>
                    <a:pt x="1537970" y="1159383"/>
                  </a:moveTo>
                  <a:lnTo>
                    <a:pt x="1525270" y="1159383"/>
                  </a:lnTo>
                  <a:lnTo>
                    <a:pt x="1525270" y="1172083"/>
                  </a:lnTo>
                  <a:lnTo>
                    <a:pt x="1537970" y="1172083"/>
                  </a:lnTo>
                  <a:lnTo>
                    <a:pt x="1537970" y="1159383"/>
                  </a:lnTo>
                  <a:close/>
                </a:path>
                <a:path w="4556759" h="2857500">
                  <a:moveTo>
                    <a:pt x="1537970" y="1108583"/>
                  </a:moveTo>
                  <a:lnTo>
                    <a:pt x="1525270" y="1108583"/>
                  </a:lnTo>
                  <a:lnTo>
                    <a:pt x="1525270" y="1121283"/>
                  </a:lnTo>
                  <a:lnTo>
                    <a:pt x="1537970" y="1121283"/>
                  </a:lnTo>
                  <a:lnTo>
                    <a:pt x="1537970" y="1108583"/>
                  </a:lnTo>
                  <a:close/>
                </a:path>
                <a:path w="4556759" h="2857500">
                  <a:moveTo>
                    <a:pt x="1537970" y="968883"/>
                  </a:moveTo>
                  <a:lnTo>
                    <a:pt x="1525270" y="968883"/>
                  </a:lnTo>
                  <a:lnTo>
                    <a:pt x="1525270" y="1070483"/>
                  </a:lnTo>
                  <a:lnTo>
                    <a:pt x="1537970" y="1070483"/>
                  </a:lnTo>
                  <a:lnTo>
                    <a:pt x="1537970" y="968883"/>
                  </a:lnTo>
                  <a:close/>
                </a:path>
                <a:path w="4556759" h="2857500">
                  <a:moveTo>
                    <a:pt x="1537970" y="918083"/>
                  </a:moveTo>
                  <a:lnTo>
                    <a:pt x="1525270" y="918083"/>
                  </a:lnTo>
                  <a:lnTo>
                    <a:pt x="1525270" y="930783"/>
                  </a:lnTo>
                  <a:lnTo>
                    <a:pt x="1537970" y="930783"/>
                  </a:lnTo>
                  <a:lnTo>
                    <a:pt x="1537970" y="918083"/>
                  </a:lnTo>
                  <a:close/>
                </a:path>
                <a:path w="4556759" h="2857500">
                  <a:moveTo>
                    <a:pt x="1537970" y="867283"/>
                  </a:moveTo>
                  <a:lnTo>
                    <a:pt x="1525270" y="867283"/>
                  </a:lnTo>
                  <a:lnTo>
                    <a:pt x="1525270" y="879983"/>
                  </a:lnTo>
                  <a:lnTo>
                    <a:pt x="1537970" y="879983"/>
                  </a:lnTo>
                  <a:lnTo>
                    <a:pt x="1537970" y="867283"/>
                  </a:lnTo>
                  <a:close/>
                </a:path>
                <a:path w="4556759" h="2857500">
                  <a:moveTo>
                    <a:pt x="1537970" y="727583"/>
                  </a:moveTo>
                  <a:lnTo>
                    <a:pt x="1525270" y="727583"/>
                  </a:lnTo>
                  <a:lnTo>
                    <a:pt x="1525270" y="829183"/>
                  </a:lnTo>
                  <a:lnTo>
                    <a:pt x="1537970" y="829183"/>
                  </a:lnTo>
                  <a:lnTo>
                    <a:pt x="1537970" y="727583"/>
                  </a:lnTo>
                  <a:close/>
                </a:path>
                <a:path w="4556759" h="2857500">
                  <a:moveTo>
                    <a:pt x="1537970" y="676783"/>
                  </a:moveTo>
                  <a:lnTo>
                    <a:pt x="1525270" y="676783"/>
                  </a:lnTo>
                  <a:lnTo>
                    <a:pt x="1525270" y="689483"/>
                  </a:lnTo>
                  <a:lnTo>
                    <a:pt x="1537970" y="689483"/>
                  </a:lnTo>
                  <a:lnTo>
                    <a:pt x="1537970" y="676783"/>
                  </a:lnTo>
                  <a:close/>
                </a:path>
                <a:path w="4556759" h="2857500">
                  <a:moveTo>
                    <a:pt x="1537970" y="625983"/>
                  </a:moveTo>
                  <a:lnTo>
                    <a:pt x="1525270" y="625983"/>
                  </a:lnTo>
                  <a:lnTo>
                    <a:pt x="1525270" y="638683"/>
                  </a:lnTo>
                  <a:lnTo>
                    <a:pt x="1537970" y="638683"/>
                  </a:lnTo>
                  <a:lnTo>
                    <a:pt x="1537970" y="625983"/>
                  </a:lnTo>
                  <a:close/>
                </a:path>
                <a:path w="4556759" h="2857500">
                  <a:moveTo>
                    <a:pt x="1537970" y="486283"/>
                  </a:moveTo>
                  <a:lnTo>
                    <a:pt x="1525270" y="486283"/>
                  </a:lnTo>
                  <a:lnTo>
                    <a:pt x="1525270" y="587883"/>
                  </a:lnTo>
                  <a:lnTo>
                    <a:pt x="1537970" y="587883"/>
                  </a:lnTo>
                  <a:lnTo>
                    <a:pt x="1537970" y="486283"/>
                  </a:lnTo>
                  <a:close/>
                </a:path>
                <a:path w="4556759" h="2857500">
                  <a:moveTo>
                    <a:pt x="1537970" y="435483"/>
                  </a:moveTo>
                  <a:lnTo>
                    <a:pt x="1525270" y="435483"/>
                  </a:lnTo>
                  <a:lnTo>
                    <a:pt x="1525270" y="448183"/>
                  </a:lnTo>
                  <a:lnTo>
                    <a:pt x="1537970" y="448183"/>
                  </a:lnTo>
                  <a:lnTo>
                    <a:pt x="1537970" y="435483"/>
                  </a:lnTo>
                  <a:close/>
                </a:path>
                <a:path w="4556759" h="2857500">
                  <a:moveTo>
                    <a:pt x="1537970" y="384683"/>
                  </a:moveTo>
                  <a:lnTo>
                    <a:pt x="1525270" y="384683"/>
                  </a:lnTo>
                  <a:lnTo>
                    <a:pt x="1525270" y="397383"/>
                  </a:lnTo>
                  <a:lnTo>
                    <a:pt x="1537970" y="397383"/>
                  </a:lnTo>
                  <a:lnTo>
                    <a:pt x="1537970" y="384683"/>
                  </a:lnTo>
                  <a:close/>
                </a:path>
                <a:path w="4556759" h="2857500">
                  <a:moveTo>
                    <a:pt x="1537970" y="244983"/>
                  </a:moveTo>
                  <a:lnTo>
                    <a:pt x="1525270" y="244983"/>
                  </a:lnTo>
                  <a:lnTo>
                    <a:pt x="1525270" y="346583"/>
                  </a:lnTo>
                  <a:lnTo>
                    <a:pt x="1537970" y="346583"/>
                  </a:lnTo>
                  <a:lnTo>
                    <a:pt x="1537970" y="244983"/>
                  </a:lnTo>
                  <a:close/>
                </a:path>
                <a:path w="4556759" h="2857500">
                  <a:moveTo>
                    <a:pt x="1537970" y="194183"/>
                  </a:moveTo>
                  <a:lnTo>
                    <a:pt x="1525270" y="194183"/>
                  </a:lnTo>
                  <a:lnTo>
                    <a:pt x="1525270" y="206883"/>
                  </a:lnTo>
                  <a:lnTo>
                    <a:pt x="1537970" y="206883"/>
                  </a:lnTo>
                  <a:lnTo>
                    <a:pt x="1537970" y="194183"/>
                  </a:lnTo>
                  <a:close/>
                </a:path>
                <a:path w="4556759" h="2857500">
                  <a:moveTo>
                    <a:pt x="1537970" y="143383"/>
                  </a:moveTo>
                  <a:lnTo>
                    <a:pt x="1525270" y="143383"/>
                  </a:lnTo>
                  <a:lnTo>
                    <a:pt x="1525270" y="156083"/>
                  </a:lnTo>
                  <a:lnTo>
                    <a:pt x="1537970" y="156083"/>
                  </a:lnTo>
                  <a:lnTo>
                    <a:pt x="1537970" y="143383"/>
                  </a:lnTo>
                  <a:close/>
                </a:path>
                <a:path w="4556759" h="2857500">
                  <a:moveTo>
                    <a:pt x="1569720" y="76200"/>
                  </a:moveTo>
                  <a:lnTo>
                    <a:pt x="1563370" y="63500"/>
                  </a:lnTo>
                  <a:lnTo>
                    <a:pt x="1531620" y="0"/>
                  </a:lnTo>
                  <a:lnTo>
                    <a:pt x="1493520" y="76200"/>
                  </a:lnTo>
                  <a:lnTo>
                    <a:pt x="1525270" y="76200"/>
                  </a:lnTo>
                  <a:lnTo>
                    <a:pt x="1525270" y="105283"/>
                  </a:lnTo>
                  <a:lnTo>
                    <a:pt x="1537970" y="105283"/>
                  </a:lnTo>
                  <a:lnTo>
                    <a:pt x="1537970" y="76200"/>
                  </a:lnTo>
                  <a:lnTo>
                    <a:pt x="1569720" y="76200"/>
                  </a:lnTo>
                  <a:close/>
                </a:path>
                <a:path w="4556759" h="2857500">
                  <a:moveTo>
                    <a:pt x="1656080" y="1422146"/>
                  </a:moveTo>
                  <a:lnTo>
                    <a:pt x="1554480" y="1422146"/>
                  </a:lnTo>
                  <a:lnTo>
                    <a:pt x="1554480" y="1434846"/>
                  </a:lnTo>
                  <a:lnTo>
                    <a:pt x="1656080" y="1434846"/>
                  </a:lnTo>
                  <a:lnTo>
                    <a:pt x="1656080" y="1422146"/>
                  </a:lnTo>
                  <a:close/>
                </a:path>
                <a:path w="4556759" h="2857500">
                  <a:moveTo>
                    <a:pt x="1706880" y="1422146"/>
                  </a:moveTo>
                  <a:lnTo>
                    <a:pt x="1694180" y="1422146"/>
                  </a:lnTo>
                  <a:lnTo>
                    <a:pt x="1694180" y="1434846"/>
                  </a:lnTo>
                  <a:lnTo>
                    <a:pt x="1706880" y="1434846"/>
                  </a:lnTo>
                  <a:lnTo>
                    <a:pt x="1706880" y="1422146"/>
                  </a:lnTo>
                  <a:close/>
                </a:path>
                <a:path w="4556759" h="2857500">
                  <a:moveTo>
                    <a:pt x="1757680" y="1422146"/>
                  </a:moveTo>
                  <a:lnTo>
                    <a:pt x="1744980" y="1422146"/>
                  </a:lnTo>
                  <a:lnTo>
                    <a:pt x="1744980" y="1434846"/>
                  </a:lnTo>
                  <a:lnTo>
                    <a:pt x="1757680" y="1434846"/>
                  </a:lnTo>
                  <a:lnTo>
                    <a:pt x="1757680" y="1422146"/>
                  </a:lnTo>
                  <a:close/>
                </a:path>
                <a:path w="4556759" h="2857500">
                  <a:moveTo>
                    <a:pt x="1897380" y="1422146"/>
                  </a:moveTo>
                  <a:lnTo>
                    <a:pt x="1795780" y="1422146"/>
                  </a:lnTo>
                  <a:lnTo>
                    <a:pt x="1795780" y="1434846"/>
                  </a:lnTo>
                  <a:lnTo>
                    <a:pt x="1897380" y="1434846"/>
                  </a:lnTo>
                  <a:lnTo>
                    <a:pt x="1897380" y="1422146"/>
                  </a:lnTo>
                  <a:close/>
                </a:path>
                <a:path w="4556759" h="2857500">
                  <a:moveTo>
                    <a:pt x="1948180" y="1422146"/>
                  </a:moveTo>
                  <a:lnTo>
                    <a:pt x="1935480" y="1422146"/>
                  </a:lnTo>
                  <a:lnTo>
                    <a:pt x="1935480" y="1434846"/>
                  </a:lnTo>
                  <a:lnTo>
                    <a:pt x="1948180" y="1434846"/>
                  </a:lnTo>
                  <a:lnTo>
                    <a:pt x="1948180" y="1422146"/>
                  </a:lnTo>
                  <a:close/>
                </a:path>
                <a:path w="4556759" h="2857500">
                  <a:moveTo>
                    <a:pt x="1998980" y="1422146"/>
                  </a:moveTo>
                  <a:lnTo>
                    <a:pt x="1986280" y="1422146"/>
                  </a:lnTo>
                  <a:lnTo>
                    <a:pt x="1986280" y="1434846"/>
                  </a:lnTo>
                  <a:lnTo>
                    <a:pt x="1998980" y="1434846"/>
                  </a:lnTo>
                  <a:lnTo>
                    <a:pt x="1998980" y="1422146"/>
                  </a:lnTo>
                  <a:close/>
                </a:path>
                <a:path w="4556759" h="2857500">
                  <a:moveTo>
                    <a:pt x="2138680" y="1422146"/>
                  </a:moveTo>
                  <a:lnTo>
                    <a:pt x="2037080" y="1422146"/>
                  </a:lnTo>
                  <a:lnTo>
                    <a:pt x="2037080" y="1434846"/>
                  </a:lnTo>
                  <a:lnTo>
                    <a:pt x="2138680" y="1434846"/>
                  </a:lnTo>
                  <a:lnTo>
                    <a:pt x="2138680" y="1422146"/>
                  </a:lnTo>
                  <a:close/>
                </a:path>
                <a:path w="4556759" h="2857500">
                  <a:moveTo>
                    <a:pt x="2189480" y="1422146"/>
                  </a:moveTo>
                  <a:lnTo>
                    <a:pt x="2176780" y="1422146"/>
                  </a:lnTo>
                  <a:lnTo>
                    <a:pt x="2176780" y="1434846"/>
                  </a:lnTo>
                  <a:lnTo>
                    <a:pt x="2189480" y="1434846"/>
                  </a:lnTo>
                  <a:lnTo>
                    <a:pt x="2189480" y="1422146"/>
                  </a:lnTo>
                  <a:close/>
                </a:path>
                <a:path w="4556759" h="2857500">
                  <a:moveTo>
                    <a:pt x="2240280" y="1422146"/>
                  </a:moveTo>
                  <a:lnTo>
                    <a:pt x="2227580" y="1422146"/>
                  </a:lnTo>
                  <a:lnTo>
                    <a:pt x="2227580" y="1434846"/>
                  </a:lnTo>
                  <a:lnTo>
                    <a:pt x="2240280" y="1434846"/>
                  </a:lnTo>
                  <a:lnTo>
                    <a:pt x="2240280" y="1422146"/>
                  </a:lnTo>
                  <a:close/>
                </a:path>
                <a:path w="4556759" h="2857500">
                  <a:moveTo>
                    <a:pt x="2379980" y="1422146"/>
                  </a:moveTo>
                  <a:lnTo>
                    <a:pt x="2278380" y="1422146"/>
                  </a:lnTo>
                  <a:lnTo>
                    <a:pt x="2278380" y="1434846"/>
                  </a:lnTo>
                  <a:lnTo>
                    <a:pt x="2379980" y="1434846"/>
                  </a:lnTo>
                  <a:lnTo>
                    <a:pt x="2379980" y="1422146"/>
                  </a:lnTo>
                  <a:close/>
                </a:path>
                <a:path w="4556759" h="2857500">
                  <a:moveTo>
                    <a:pt x="2430780" y="1422146"/>
                  </a:moveTo>
                  <a:lnTo>
                    <a:pt x="2418080" y="1422146"/>
                  </a:lnTo>
                  <a:lnTo>
                    <a:pt x="2418080" y="1434846"/>
                  </a:lnTo>
                  <a:lnTo>
                    <a:pt x="2430780" y="1434846"/>
                  </a:lnTo>
                  <a:lnTo>
                    <a:pt x="2430780" y="1422146"/>
                  </a:lnTo>
                  <a:close/>
                </a:path>
                <a:path w="4556759" h="2857500">
                  <a:moveTo>
                    <a:pt x="2481580" y="1422146"/>
                  </a:moveTo>
                  <a:lnTo>
                    <a:pt x="2468880" y="1422146"/>
                  </a:lnTo>
                  <a:lnTo>
                    <a:pt x="2468880" y="1434846"/>
                  </a:lnTo>
                  <a:lnTo>
                    <a:pt x="2481580" y="1434846"/>
                  </a:lnTo>
                  <a:lnTo>
                    <a:pt x="2481580" y="1422146"/>
                  </a:lnTo>
                  <a:close/>
                </a:path>
                <a:path w="4556759" h="2857500">
                  <a:moveTo>
                    <a:pt x="2621280" y="1422146"/>
                  </a:moveTo>
                  <a:lnTo>
                    <a:pt x="2519680" y="1422146"/>
                  </a:lnTo>
                  <a:lnTo>
                    <a:pt x="2519680" y="1434846"/>
                  </a:lnTo>
                  <a:lnTo>
                    <a:pt x="2621280" y="1434846"/>
                  </a:lnTo>
                  <a:lnTo>
                    <a:pt x="2621280" y="1422146"/>
                  </a:lnTo>
                  <a:close/>
                </a:path>
                <a:path w="4556759" h="2857500">
                  <a:moveTo>
                    <a:pt x="2672080" y="1422146"/>
                  </a:moveTo>
                  <a:lnTo>
                    <a:pt x="2659380" y="1422146"/>
                  </a:lnTo>
                  <a:lnTo>
                    <a:pt x="2659380" y="1434846"/>
                  </a:lnTo>
                  <a:lnTo>
                    <a:pt x="2672080" y="1434846"/>
                  </a:lnTo>
                  <a:lnTo>
                    <a:pt x="2672080" y="1422146"/>
                  </a:lnTo>
                  <a:close/>
                </a:path>
                <a:path w="4556759" h="2857500">
                  <a:moveTo>
                    <a:pt x="2722880" y="1422146"/>
                  </a:moveTo>
                  <a:lnTo>
                    <a:pt x="2710180" y="1422146"/>
                  </a:lnTo>
                  <a:lnTo>
                    <a:pt x="2710180" y="1434846"/>
                  </a:lnTo>
                  <a:lnTo>
                    <a:pt x="2722880" y="1434846"/>
                  </a:lnTo>
                  <a:lnTo>
                    <a:pt x="2722880" y="1422146"/>
                  </a:lnTo>
                  <a:close/>
                </a:path>
                <a:path w="4556759" h="2857500">
                  <a:moveTo>
                    <a:pt x="2862580" y="1422146"/>
                  </a:moveTo>
                  <a:lnTo>
                    <a:pt x="2760980" y="1422146"/>
                  </a:lnTo>
                  <a:lnTo>
                    <a:pt x="2760980" y="1434846"/>
                  </a:lnTo>
                  <a:lnTo>
                    <a:pt x="2862580" y="1434846"/>
                  </a:lnTo>
                  <a:lnTo>
                    <a:pt x="2862580" y="1422146"/>
                  </a:lnTo>
                  <a:close/>
                </a:path>
                <a:path w="4556759" h="2857500">
                  <a:moveTo>
                    <a:pt x="2913380" y="1422146"/>
                  </a:moveTo>
                  <a:lnTo>
                    <a:pt x="2900680" y="1422146"/>
                  </a:lnTo>
                  <a:lnTo>
                    <a:pt x="2900680" y="1434846"/>
                  </a:lnTo>
                  <a:lnTo>
                    <a:pt x="2913380" y="1434846"/>
                  </a:lnTo>
                  <a:lnTo>
                    <a:pt x="2913380" y="1422146"/>
                  </a:lnTo>
                  <a:close/>
                </a:path>
                <a:path w="4556759" h="2857500">
                  <a:moveTo>
                    <a:pt x="2964180" y="1422146"/>
                  </a:moveTo>
                  <a:lnTo>
                    <a:pt x="2951480" y="1422146"/>
                  </a:lnTo>
                  <a:lnTo>
                    <a:pt x="2951480" y="1434846"/>
                  </a:lnTo>
                  <a:lnTo>
                    <a:pt x="2964180" y="1434846"/>
                  </a:lnTo>
                  <a:lnTo>
                    <a:pt x="2964180" y="1422146"/>
                  </a:lnTo>
                  <a:close/>
                </a:path>
                <a:path w="4556759" h="2857500">
                  <a:moveTo>
                    <a:pt x="3031490" y="1354963"/>
                  </a:moveTo>
                  <a:lnTo>
                    <a:pt x="3018790" y="1354963"/>
                  </a:lnTo>
                  <a:lnTo>
                    <a:pt x="3018790" y="1367663"/>
                  </a:lnTo>
                  <a:lnTo>
                    <a:pt x="3031490" y="1367663"/>
                  </a:lnTo>
                  <a:lnTo>
                    <a:pt x="3031490" y="1354963"/>
                  </a:lnTo>
                  <a:close/>
                </a:path>
                <a:path w="4556759" h="2857500">
                  <a:moveTo>
                    <a:pt x="3031490" y="1304163"/>
                  </a:moveTo>
                  <a:lnTo>
                    <a:pt x="3018790" y="1304163"/>
                  </a:lnTo>
                  <a:lnTo>
                    <a:pt x="3018790" y="1316863"/>
                  </a:lnTo>
                  <a:lnTo>
                    <a:pt x="3031490" y="1316863"/>
                  </a:lnTo>
                  <a:lnTo>
                    <a:pt x="3031490" y="1304163"/>
                  </a:lnTo>
                  <a:close/>
                </a:path>
                <a:path w="4556759" h="2857500">
                  <a:moveTo>
                    <a:pt x="3031490" y="1164463"/>
                  </a:moveTo>
                  <a:lnTo>
                    <a:pt x="3018790" y="1164463"/>
                  </a:lnTo>
                  <a:lnTo>
                    <a:pt x="3018790" y="1266063"/>
                  </a:lnTo>
                  <a:lnTo>
                    <a:pt x="3031490" y="1266063"/>
                  </a:lnTo>
                  <a:lnTo>
                    <a:pt x="3031490" y="1164463"/>
                  </a:lnTo>
                  <a:close/>
                </a:path>
                <a:path w="4556759" h="2857500">
                  <a:moveTo>
                    <a:pt x="3031490" y="1113663"/>
                  </a:moveTo>
                  <a:lnTo>
                    <a:pt x="3018790" y="1113663"/>
                  </a:lnTo>
                  <a:lnTo>
                    <a:pt x="3018790" y="1126363"/>
                  </a:lnTo>
                  <a:lnTo>
                    <a:pt x="3031490" y="1126363"/>
                  </a:lnTo>
                  <a:lnTo>
                    <a:pt x="3031490" y="1113663"/>
                  </a:lnTo>
                  <a:close/>
                </a:path>
                <a:path w="4556759" h="2857500">
                  <a:moveTo>
                    <a:pt x="3031490" y="1062863"/>
                  </a:moveTo>
                  <a:lnTo>
                    <a:pt x="3018790" y="1062863"/>
                  </a:lnTo>
                  <a:lnTo>
                    <a:pt x="3018790" y="1075563"/>
                  </a:lnTo>
                  <a:lnTo>
                    <a:pt x="3031490" y="1075563"/>
                  </a:lnTo>
                  <a:lnTo>
                    <a:pt x="3031490" y="1062863"/>
                  </a:lnTo>
                  <a:close/>
                </a:path>
                <a:path w="4556759" h="2857500">
                  <a:moveTo>
                    <a:pt x="3031490" y="923163"/>
                  </a:moveTo>
                  <a:lnTo>
                    <a:pt x="3018790" y="923163"/>
                  </a:lnTo>
                  <a:lnTo>
                    <a:pt x="3018790" y="1024763"/>
                  </a:lnTo>
                  <a:lnTo>
                    <a:pt x="3031490" y="1024763"/>
                  </a:lnTo>
                  <a:lnTo>
                    <a:pt x="3031490" y="923163"/>
                  </a:lnTo>
                  <a:close/>
                </a:path>
                <a:path w="4556759" h="2857500">
                  <a:moveTo>
                    <a:pt x="3031490" y="872363"/>
                  </a:moveTo>
                  <a:lnTo>
                    <a:pt x="3018790" y="872363"/>
                  </a:lnTo>
                  <a:lnTo>
                    <a:pt x="3018790" y="885063"/>
                  </a:lnTo>
                  <a:lnTo>
                    <a:pt x="3031490" y="885063"/>
                  </a:lnTo>
                  <a:lnTo>
                    <a:pt x="3031490" y="872363"/>
                  </a:lnTo>
                  <a:close/>
                </a:path>
                <a:path w="4556759" h="2857500">
                  <a:moveTo>
                    <a:pt x="3031490" y="821563"/>
                  </a:moveTo>
                  <a:lnTo>
                    <a:pt x="3018790" y="821563"/>
                  </a:lnTo>
                  <a:lnTo>
                    <a:pt x="3018790" y="834263"/>
                  </a:lnTo>
                  <a:lnTo>
                    <a:pt x="3031490" y="834263"/>
                  </a:lnTo>
                  <a:lnTo>
                    <a:pt x="3031490" y="821563"/>
                  </a:lnTo>
                  <a:close/>
                </a:path>
                <a:path w="4556759" h="2857500">
                  <a:moveTo>
                    <a:pt x="3031490" y="681863"/>
                  </a:moveTo>
                  <a:lnTo>
                    <a:pt x="3018790" y="681863"/>
                  </a:lnTo>
                  <a:lnTo>
                    <a:pt x="3018790" y="783463"/>
                  </a:lnTo>
                  <a:lnTo>
                    <a:pt x="3031490" y="783463"/>
                  </a:lnTo>
                  <a:lnTo>
                    <a:pt x="3031490" y="681863"/>
                  </a:lnTo>
                  <a:close/>
                </a:path>
                <a:path w="4556759" h="2857500">
                  <a:moveTo>
                    <a:pt x="3031490" y="631063"/>
                  </a:moveTo>
                  <a:lnTo>
                    <a:pt x="3018790" y="631063"/>
                  </a:lnTo>
                  <a:lnTo>
                    <a:pt x="3018790" y="643763"/>
                  </a:lnTo>
                  <a:lnTo>
                    <a:pt x="3031490" y="643763"/>
                  </a:lnTo>
                  <a:lnTo>
                    <a:pt x="3031490" y="631063"/>
                  </a:lnTo>
                  <a:close/>
                </a:path>
                <a:path w="4556759" h="2857500">
                  <a:moveTo>
                    <a:pt x="3031490" y="580263"/>
                  </a:moveTo>
                  <a:lnTo>
                    <a:pt x="3018790" y="580263"/>
                  </a:lnTo>
                  <a:lnTo>
                    <a:pt x="3018790" y="592963"/>
                  </a:lnTo>
                  <a:lnTo>
                    <a:pt x="3031490" y="592963"/>
                  </a:lnTo>
                  <a:lnTo>
                    <a:pt x="3031490" y="580263"/>
                  </a:lnTo>
                  <a:close/>
                </a:path>
                <a:path w="4556759" h="2857500">
                  <a:moveTo>
                    <a:pt x="3031490" y="440563"/>
                  </a:moveTo>
                  <a:lnTo>
                    <a:pt x="3018790" y="440563"/>
                  </a:lnTo>
                  <a:lnTo>
                    <a:pt x="3018790" y="542163"/>
                  </a:lnTo>
                  <a:lnTo>
                    <a:pt x="3031490" y="542163"/>
                  </a:lnTo>
                  <a:lnTo>
                    <a:pt x="3031490" y="440563"/>
                  </a:lnTo>
                  <a:close/>
                </a:path>
                <a:path w="4556759" h="2857500">
                  <a:moveTo>
                    <a:pt x="3031490" y="389763"/>
                  </a:moveTo>
                  <a:lnTo>
                    <a:pt x="3018790" y="389763"/>
                  </a:lnTo>
                  <a:lnTo>
                    <a:pt x="3018790" y="402463"/>
                  </a:lnTo>
                  <a:lnTo>
                    <a:pt x="3031490" y="402463"/>
                  </a:lnTo>
                  <a:lnTo>
                    <a:pt x="3031490" y="389763"/>
                  </a:lnTo>
                  <a:close/>
                </a:path>
                <a:path w="4556759" h="2857500">
                  <a:moveTo>
                    <a:pt x="3031490" y="338963"/>
                  </a:moveTo>
                  <a:lnTo>
                    <a:pt x="3018790" y="338963"/>
                  </a:lnTo>
                  <a:lnTo>
                    <a:pt x="3018790" y="351663"/>
                  </a:lnTo>
                  <a:lnTo>
                    <a:pt x="3031490" y="351663"/>
                  </a:lnTo>
                  <a:lnTo>
                    <a:pt x="3031490" y="338963"/>
                  </a:lnTo>
                  <a:close/>
                </a:path>
                <a:path w="4556759" h="2857500">
                  <a:moveTo>
                    <a:pt x="3031490" y="199263"/>
                  </a:moveTo>
                  <a:lnTo>
                    <a:pt x="3018790" y="199263"/>
                  </a:lnTo>
                  <a:lnTo>
                    <a:pt x="3018790" y="300863"/>
                  </a:lnTo>
                  <a:lnTo>
                    <a:pt x="3031490" y="300863"/>
                  </a:lnTo>
                  <a:lnTo>
                    <a:pt x="3031490" y="199263"/>
                  </a:lnTo>
                  <a:close/>
                </a:path>
                <a:path w="4556759" h="2857500">
                  <a:moveTo>
                    <a:pt x="3031490" y="148463"/>
                  </a:moveTo>
                  <a:lnTo>
                    <a:pt x="3018790" y="148463"/>
                  </a:lnTo>
                  <a:lnTo>
                    <a:pt x="3018790" y="161163"/>
                  </a:lnTo>
                  <a:lnTo>
                    <a:pt x="3031490" y="161163"/>
                  </a:lnTo>
                  <a:lnTo>
                    <a:pt x="3031490" y="148463"/>
                  </a:lnTo>
                  <a:close/>
                </a:path>
                <a:path w="4556759" h="2857500">
                  <a:moveTo>
                    <a:pt x="3031490" y="97663"/>
                  </a:moveTo>
                  <a:lnTo>
                    <a:pt x="3018790" y="97663"/>
                  </a:lnTo>
                  <a:lnTo>
                    <a:pt x="3018790" y="110363"/>
                  </a:lnTo>
                  <a:lnTo>
                    <a:pt x="3031490" y="110363"/>
                  </a:lnTo>
                  <a:lnTo>
                    <a:pt x="3031490" y="97663"/>
                  </a:lnTo>
                  <a:close/>
                </a:path>
                <a:path w="4556759" h="2857500">
                  <a:moveTo>
                    <a:pt x="3063240" y="76200"/>
                  </a:moveTo>
                  <a:lnTo>
                    <a:pt x="3025140" y="0"/>
                  </a:lnTo>
                  <a:lnTo>
                    <a:pt x="2987040" y="76200"/>
                  </a:lnTo>
                  <a:lnTo>
                    <a:pt x="3063240" y="76200"/>
                  </a:lnTo>
                  <a:close/>
                </a:path>
                <a:path w="4556759" h="2857500">
                  <a:moveTo>
                    <a:pt x="3103880" y="1422146"/>
                  </a:moveTo>
                  <a:lnTo>
                    <a:pt x="3031490" y="1422146"/>
                  </a:lnTo>
                  <a:lnTo>
                    <a:pt x="3031490" y="1405763"/>
                  </a:lnTo>
                  <a:lnTo>
                    <a:pt x="3018790" y="1405763"/>
                  </a:lnTo>
                  <a:lnTo>
                    <a:pt x="3018790" y="1422146"/>
                  </a:lnTo>
                  <a:lnTo>
                    <a:pt x="3002280" y="1422146"/>
                  </a:lnTo>
                  <a:lnTo>
                    <a:pt x="3002280" y="1434846"/>
                  </a:lnTo>
                  <a:lnTo>
                    <a:pt x="3018790" y="1434846"/>
                  </a:lnTo>
                  <a:lnTo>
                    <a:pt x="3103880" y="1434846"/>
                  </a:lnTo>
                  <a:lnTo>
                    <a:pt x="3103880" y="1428496"/>
                  </a:lnTo>
                  <a:lnTo>
                    <a:pt x="3103880" y="1422146"/>
                  </a:lnTo>
                  <a:close/>
                </a:path>
                <a:path w="4556759" h="2857500">
                  <a:moveTo>
                    <a:pt x="3154680" y="1422146"/>
                  </a:moveTo>
                  <a:lnTo>
                    <a:pt x="3141980" y="1422146"/>
                  </a:lnTo>
                  <a:lnTo>
                    <a:pt x="3141980" y="1434846"/>
                  </a:lnTo>
                  <a:lnTo>
                    <a:pt x="3154680" y="1434846"/>
                  </a:lnTo>
                  <a:lnTo>
                    <a:pt x="3154680" y="1422146"/>
                  </a:lnTo>
                  <a:close/>
                </a:path>
                <a:path w="4556759" h="2857500">
                  <a:moveTo>
                    <a:pt x="3205480" y="1422146"/>
                  </a:moveTo>
                  <a:lnTo>
                    <a:pt x="3192780" y="1422146"/>
                  </a:lnTo>
                  <a:lnTo>
                    <a:pt x="3192780" y="1434846"/>
                  </a:lnTo>
                  <a:lnTo>
                    <a:pt x="3205480" y="1434846"/>
                  </a:lnTo>
                  <a:lnTo>
                    <a:pt x="3205480" y="1422146"/>
                  </a:lnTo>
                  <a:close/>
                </a:path>
                <a:path w="4556759" h="2857500">
                  <a:moveTo>
                    <a:pt x="3345180" y="1422146"/>
                  </a:moveTo>
                  <a:lnTo>
                    <a:pt x="3243580" y="1422146"/>
                  </a:lnTo>
                  <a:lnTo>
                    <a:pt x="3243580" y="1434846"/>
                  </a:lnTo>
                  <a:lnTo>
                    <a:pt x="3345180" y="1434846"/>
                  </a:lnTo>
                  <a:lnTo>
                    <a:pt x="3345180" y="1422146"/>
                  </a:lnTo>
                  <a:close/>
                </a:path>
                <a:path w="4556759" h="2857500">
                  <a:moveTo>
                    <a:pt x="3395980" y="1422146"/>
                  </a:moveTo>
                  <a:lnTo>
                    <a:pt x="3383280" y="1422146"/>
                  </a:lnTo>
                  <a:lnTo>
                    <a:pt x="3383280" y="1434846"/>
                  </a:lnTo>
                  <a:lnTo>
                    <a:pt x="3395980" y="1434846"/>
                  </a:lnTo>
                  <a:lnTo>
                    <a:pt x="3395980" y="1422146"/>
                  </a:lnTo>
                  <a:close/>
                </a:path>
                <a:path w="4556759" h="2857500">
                  <a:moveTo>
                    <a:pt x="3446780" y="1422146"/>
                  </a:moveTo>
                  <a:lnTo>
                    <a:pt x="3434080" y="1422146"/>
                  </a:lnTo>
                  <a:lnTo>
                    <a:pt x="3434080" y="1434846"/>
                  </a:lnTo>
                  <a:lnTo>
                    <a:pt x="3446780" y="1434846"/>
                  </a:lnTo>
                  <a:lnTo>
                    <a:pt x="3446780" y="1422146"/>
                  </a:lnTo>
                  <a:close/>
                </a:path>
                <a:path w="4556759" h="2857500">
                  <a:moveTo>
                    <a:pt x="3586480" y="1422146"/>
                  </a:moveTo>
                  <a:lnTo>
                    <a:pt x="3484880" y="1422146"/>
                  </a:lnTo>
                  <a:lnTo>
                    <a:pt x="3484880" y="1434846"/>
                  </a:lnTo>
                  <a:lnTo>
                    <a:pt x="3586480" y="1434846"/>
                  </a:lnTo>
                  <a:lnTo>
                    <a:pt x="3586480" y="1422146"/>
                  </a:lnTo>
                  <a:close/>
                </a:path>
                <a:path w="4556759" h="2857500">
                  <a:moveTo>
                    <a:pt x="3637280" y="1422146"/>
                  </a:moveTo>
                  <a:lnTo>
                    <a:pt x="3624580" y="1422146"/>
                  </a:lnTo>
                  <a:lnTo>
                    <a:pt x="3624580" y="1434846"/>
                  </a:lnTo>
                  <a:lnTo>
                    <a:pt x="3637280" y="1434846"/>
                  </a:lnTo>
                  <a:lnTo>
                    <a:pt x="3637280" y="1422146"/>
                  </a:lnTo>
                  <a:close/>
                </a:path>
                <a:path w="4556759" h="2857500">
                  <a:moveTo>
                    <a:pt x="3688080" y="1422146"/>
                  </a:moveTo>
                  <a:lnTo>
                    <a:pt x="3675380" y="1422146"/>
                  </a:lnTo>
                  <a:lnTo>
                    <a:pt x="3675380" y="1434846"/>
                  </a:lnTo>
                  <a:lnTo>
                    <a:pt x="3688080" y="1434846"/>
                  </a:lnTo>
                  <a:lnTo>
                    <a:pt x="3688080" y="1422146"/>
                  </a:lnTo>
                  <a:close/>
                </a:path>
                <a:path w="4556759" h="2857500">
                  <a:moveTo>
                    <a:pt x="3827780" y="1422146"/>
                  </a:moveTo>
                  <a:lnTo>
                    <a:pt x="3726180" y="1422146"/>
                  </a:lnTo>
                  <a:lnTo>
                    <a:pt x="3726180" y="1434846"/>
                  </a:lnTo>
                  <a:lnTo>
                    <a:pt x="3827780" y="1434846"/>
                  </a:lnTo>
                  <a:lnTo>
                    <a:pt x="3827780" y="1422146"/>
                  </a:lnTo>
                  <a:close/>
                </a:path>
                <a:path w="4556759" h="2857500">
                  <a:moveTo>
                    <a:pt x="3878580" y="1422146"/>
                  </a:moveTo>
                  <a:lnTo>
                    <a:pt x="3865880" y="1422146"/>
                  </a:lnTo>
                  <a:lnTo>
                    <a:pt x="3865880" y="1434846"/>
                  </a:lnTo>
                  <a:lnTo>
                    <a:pt x="3878580" y="1434846"/>
                  </a:lnTo>
                  <a:lnTo>
                    <a:pt x="3878580" y="1422146"/>
                  </a:lnTo>
                  <a:close/>
                </a:path>
                <a:path w="4556759" h="2857500">
                  <a:moveTo>
                    <a:pt x="3929380" y="1422146"/>
                  </a:moveTo>
                  <a:lnTo>
                    <a:pt x="3916680" y="1422146"/>
                  </a:lnTo>
                  <a:lnTo>
                    <a:pt x="3916680" y="1434846"/>
                  </a:lnTo>
                  <a:lnTo>
                    <a:pt x="3929380" y="1434846"/>
                  </a:lnTo>
                  <a:lnTo>
                    <a:pt x="3929380" y="1422146"/>
                  </a:lnTo>
                  <a:close/>
                </a:path>
                <a:path w="4556759" h="2857500">
                  <a:moveTo>
                    <a:pt x="4069080" y="1422146"/>
                  </a:moveTo>
                  <a:lnTo>
                    <a:pt x="3967480" y="1422146"/>
                  </a:lnTo>
                  <a:lnTo>
                    <a:pt x="3967480" y="1434846"/>
                  </a:lnTo>
                  <a:lnTo>
                    <a:pt x="4069080" y="1434846"/>
                  </a:lnTo>
                  <a:lnTo>
                    <a:pt x="4069080" y="1422146"/>
                  </a:lnTo>
                  <a:close/>
                </a:path>
                <a:path w="4556759" h="2857500">
                  <a:moveTo>
                    <a:pt x="4119880" y="1422146"/>
                  </a:moveTo>
                  <a:lnTo>
                    <a:pt x="4107180" y="1422146"/>
                  </a:lnTo>
                  <a:lnTo>
                    <a:pt x="4107180" y="1434846"/>
                  </a:lnTo>
                  <a:lnTo>
                    <a:pt x="4119880" y="1434846"/>
                  </a:lnTo>
                  <a:lnTo>
                    <a:pt x="4119880" y="1422146"/>
                  </a:lnTo>
                  <a:close/>
                </a:path>
                <a:path w="4556759" h="2857500">
                  <a:moveTo>
                    <a:pt x="4158234" y="2641219"/>
                  </a:moveTo>
                  <a:lnTo>
                    <a:pt x="4157726" y="2641219"/>
                  </a:lnTo>
                  <a:lnTo>
                    <a:pt x="4145534" y="2641219"/>
                  </a:lnTo>
                  <a:lnTo>
                    <a:pt x="4145026" y="2641219"/>
                  </a:lnTo>
                  <a:lnTo>
                    <a:pt x="4145026" y="2653919"/>
                  </a:lnTo>
                  <a:lnTo>
                    <a:pt x="4145534" y="2653919"/>
                  </a:lnTo>
                  <a:lnTo>
                    <a:pt x="4157726" y="2653919"/>
                  </a:lnTo>
                  <a:lnTo>
                    <a:pt x="4158234" y="2653919"/>
                  </a:lnTo>
                  <a:lnTo>
                    <a:pt x="4158234" y="2641219"/>
                  </a:lnTo>
                  <a:close/>
                </a:path>
                <a:path w="4556759" h="2857500">
                  <a:moveTo>
                    <a:pt x="4158234" y="2590419"/>
                  </a:moveTo>
                  <a:lnTo>
                    <a:pt x="4157726" y="2590419"/>
                  </a:lnTo>
                  <a:lnTo>
                    <a:pt x="4145534" y="2590419"/>
                  </a:lnTo>
                  <a:lnTo>
                    <a:pt x="4145026" y="2590419"/>
                  </a:lnTo>
                  <a:lnTo>
                    <a:pt x="4145026" y="2603119"/>
                  </a:lnTo>
                  <a:lnTo>
                    <a:pt x="4145534" y="2603119"/>
                  </a:lnTo>
                  <a:lnTo>
                    <a:pt x="4157726" y="2603119"/>
                  </a:lnTo>
                  <a:lnTo>
                    <a:pt x="4158234" y="2603119"/>
                  </a:lnTo>
                  <a:lnTo>
                    <a:pt x="4158234" y="2590419"/>
                  </a:lnTo>
                  <a:close/>
                </a:path>
                <a:path w="4556759" h="2857500">
                  <a:moveTo>
                    <a:pt x="4158234" y="2450719"/>
                  </a:moveTo>
                  <a:lnTo>
                    <a:pt x="4157726" y="2450719"/>
                  </a:lnTo>
                  <a:lnTo>
                    <a:pt x="4145534" y="2450719"/>
                  </a:lnTo>
                  <a:lnTo>
                    <a:pt x="4145026" y="2450719"/>
                  </a:lnTo>
                  <a:lnTo>
                    <a:pt x="4145026" y="2552319"/>
                  </a:lnTo>
                  <a:lnTo>
                    <a:pt x="4145534" y="2552319"/>
                  </a:lnTo>
                  <a:lnTo>
                    <a:pt x="4157726" y="2552319"/>
                  </a:lnTo>
                  <a:lnTo>
                    <a:pt x="4158234" y="2552319"/>
                  </a:lnTo>
                  <a:lnTo>
                    <a:pt x="4158234" y="2450719"/>
                  </a:lnTo>
                  <a:close/>
                </a:path>
                <a:path w="4556759" h="2857500">
                  <a:moveTo>
                    <a:pt x="4158234" y="2399919"/>
                  </a:moveTo>
                  <a:lnTo>
                    <a:pt x="4157726" y="2399919"/>
                  </a:lnTo>
                  <a:lnTo>
                    <a:pt x="4145534" y="2399919"/>
                  </a:lnTo>
                  <a:lnTo>
                    <a:pt x="4145026" y="2399919"/>
                  </a:lnTo>
                  <a:lnTo>
                    <a:pt x="4145026" y="2412619"/>
                  </a:lnTo>
                  <a:lnTo>
                    <a:pt x="4145534" y="2412619"/>
                  </a:lnTo>
                  <a:lnTo>
                    <a:pt x="4157726" y="2412619"/>
                  </a:lnTo>
                  <a:lnTo>
                    <a:pt x="4158234" y="2412619"/>
                  </a:lnTo>
                  <a:lnTo>
                    <a:pt x="4158234" y="2399919"/>
                  </a:lnTo>
                  <a:close/>
                </a:path>
                <a:path w="4556759" h="2857500">
                  <a:moveTo>
                    <a:pt x="4158234" y="2349119"/>
                  </a:moveTo>
                  <a:lnTo>
                    <a:pt x="4157726" y="2349119"/>
                  </a:lnTo>
                  <a:lnTo>
                    <a:pt x="4145534" y="2349119"/>
                  </a:lnTo>
                  <a:lnTo>
                    <a:pt x="4145026" y="2349119"/>
                  </a:lnTo>
                  <a:lnTo>
                    <a:pt x="4145026" y="2361819"/>
                  </a:lnTo>
                  <a:lnTo>
                    <a:pt x="4145534" y="2361819"/>
                  </a:lnTo>
                  <a:lnTo>
                    <a:pt x="4157726" y="2361819"/>
                  </a:lnTo>
                  <a:lnTo>
                    <a:pt x="4158234" y="2361819"/>
                  </a:lnTo>
                  <a:lnTo>
                    <a:pt x="4158234" y="2349119"/>
                  </a:lnTo>
                  <a:close/>
                </a:path>
                <a:path w="4556759" h="2857500">
                  <a:moveTo>
                    <a:pt x="4158234" y="2209419"/>
                  </a:moveTo>
                  <a:lnTo>
                    <a:pt x="4157726" y="2209419"/>
                  </a:lnTo>
                  <a:lnTo>
                    <a:pt x="4145534" y="2209419"/>
                  </a:lnTo>
                  <a:lnTo>
                    <a:pt x="4145026" y="2209419"/>
                  </a:lnTo>
                  <a:lnTo>
                    <a:pt x="4145026" y="2311019"/>
                  </a:lnTo>
                  <a:lnTo>
                    <a:pt x="4145534" y="2311019"/>
                  </a:lnTo>
                  <a:lnTo>
                    <a:pt x="4157726" y="2311019"/>
                  </a:lnTo>
                  <a:lnTo>
                    <a:pt x="4158234" y="2311019"/>
                  </a:lnTo>
                  <a:lnTo>
                    <a:pt x="4158234" y="2209419"/>
                  </a:lnTo>
                  <a:close/>
                </a:path>
                <a:path w="4556759" h="2857500">
                  <a:moveTo>
                    <a:pt x="4158234" y="2158619"/>
                  </a:moveTo>
                  <a:lnTo>
                    <a:pt x="4157726" y="2158619"/>
                  </a:lnTo>
                  <a:lnTo>
                    <a:pt x="4145534" y="2158619"/>
                  </a:lnTo>
                  <a:lnTo>
                    <a:pt x="4145026" y="2158619"/>
                  </a:lnTo>
                  <a:lnTo>
                    <a:pt x="4145026" y="2171319"/>
                  </a:lnTo>
                  <a:lnTo>
                    <a:pt x="4145534" y="2171319"/>
                  </a:lnTo>
                  <a:lnTo>
                    <a:pt x="4157726" y="2171319"/>
                  </a:lnTo>
                  <a:lnTo>
                    <a:pt x="4158234" y="2171319"/>
                  </a:lnTo>
                  <a:lnTo>
                    <a:pt x="4158234" y="2158619"/>
                  </a:lnTo>
                  <a:close/>
                </a:path>
                <a:path w="4556759" h="2857500">
                  <a:moveTo>
                    <a:pt x="4158234" y="2107819"/>
                  </a:moveTo>
                  <a:lnTo>
                    <a:pt x="4157726" y="2107819"/>
                  </a:lnTo>
                  <a:lnTo>
                    <a:pt x="4145534" y="2107819"/>
                  </a:lnTo>
                  <a:lnTo>
                    <a:pt x="4145026" y="2107819"/>
                  </a:lnTo>
                  <a:lnTo>
                    <a:pt x="4145026" y="2120519"/>
                  </a:lnTo>
                  <a:lnTo>
                    <a:pt x="4145534" y="2120519"/>
                  </a:lnTo>
                  <a:lnTo>
                    <a:pt x="4157726" y="2120519"/>
                  </a:lnTo>
                  <a:lnTo>
                    <a:pt x="4158234" y="2120519"/>
                  </a:lnTo>
                  <a:lnTo>
                    <a:pt x="4158234" y="2107819"/>
                  </a:lnTo>
                  <a:close/>
                </a:path>
                <a:path w="4556759" h="2857500">
                  <a:moveTo>
                    <a:pt x="4158234" y="1968119"/>
                  </a:moveTo>
                  <a:lnTo>
                    <a:pt x="4157726" y="1968119"/>
                  </a:lnTo>
                  <a:lnTo>
                    <a:pt x="4145534" y="1968119"/>
                  </a:lnTo>
                  <a:lnTo>
                    <a:pt x="4145026" y="1968119"/>
                  </a:lnTo>
                  <a:lnTo>
                    <a:pt x="4145026" y="2069719"/>
                  </a:lnTo>
                  <a:lnTo>
                    <a:pt x="4145534" y="2069719"/>
                  </a:lnTo>
                  <a:lnTo>
                    <a:pt x="4157726" y="2069719"/>
                  </a:lnTo>
                  <a:lnTo>
                    <a:pt x="4158234" y="2069719"/>
                  </a:lnTo>
                  <a:lnTo>
                    <a:pt x="4158234" y="1968119"/>
                  </a:lnTo>
                  <a:close/>
                </a:path>
                <a:path w="4556759" h="2857500">
                  <a:moveTo>
                    <a:pt x="4158234" y="1917319"/>
                  </a:moveTo>
                  <a:lnTo>
                    <a:pt x="4157726" y="1917319"/>
                  </a:lnTo>
                  <a:lnTo>
                    <a:pt x="4145534" y="1917319"/>
                  </a:lnTo>
                  <a:lnTo>
                    <a:pt x="4145026" y="1917319"/>
                  </a:lnTo>
                  <a:lnTo>
                    <a:pt x="4145026" y="1930019"/>
                  </a:lnTo>
                  <a:lnTo>
                    <a:pt x="4145534" y="1930019"/>
                  </a:lnTo>
                  <a:lnTo>
                    <a:pt x="4157726" y="1930019"/>
                  </a:lnTo>
                  <a:lnTo>
                    <a:pt x="4158234" y="1930019"/>
                  </a:lnTo>
                  <a:lnTo>
                    <a:pt x="4158234" y="1917319"/>
                  </a:lnTo>
                  <a:close/>
                </a:path>
                <a:path w="4556759" h="2857500">
                  <a:moveTo>
                    <a:pt x="4158234" y="1866519"/>
                  </a:moveTo>
                  <a:lnTo>
                    <a:pt x="4157726" y="1866519"/>
                  </a:lnTo>
                  <a:lnTo>
                    <a:pt x="4145534" y="1866519"/>
                  </a:lnTo>
                  <a:lnTo>
                    <a:pt x="4145026" y="1866519"/>
                  </a:lnTo>
                  <a:lnTo>
                    <a:pt x="4145026" y="1879219"/>
                  </a:lnTo>
                  <a:lnTo>
                    <a:pt x="4145534" y="1879219"/>
                  </a:lnTo>
                  <a:lnTo>
                    <a:pt x="4157726" y="1879219"/>
                  </a:lnTo>
                  <a:lnTo>
                    <a:pt x="4158234" y="1879219"/>
                  </a:lnTo>
                  <a:lnTo>
                    <a:pt x="4158234" y="1866519"/>
                  </a:lnTo>
                  <a:close/>
                </a:path>
                <a:path w="4556759" h="2857500">
                  <a:moveTo>
                    <a:pt x="4158234" y="1726819"/>
                  </a:moveTo>
                  <a:lnTo>
                    <a:pt x="4157726" y="1726819"/>
                  </a:lnTo>
                  <a:lnTo>
                    <a:pt x="4145534" y="1726819"/>
                  </a:lnTo>
                  <a:lnTo>
                    <a:pt x="4145026" y="1726819"/>
                  </a:lnTo>
                  <a:lnTo>
                    <a:pt x="4145026" y="1828419"/>
                  </a:lnTo>
                  <a:lnTo>
                    <a:pt x="4145534" y="1828419"/>
                  </a:lnTo>
                  <a:lnTo>
                    <a:pt x="4157726" y="1828419"/>
                  </a:lnTo>
                  <a:lnTo>
                    <a:pt x="4158234" y="1828419"/>
                  </a:lnTo>
                  <a:lnTo>
                    <a:pt x="4158234" y="1726819"/>
                  </a:lnTo>
                  <a:close/>
                </a:path>
                <a:path w="4556759" h="2857500">
                  <a:moveTo>
                    <a:pt x="4158234" y="1676019"/>
                  </a:moveTo>
                  <a:lnTo>
                    <a:pt x="4157726" y="1676019"/>
                  </a:lnTo>
                  <a:lnTo>
                    <a:pt x="4145534" y="1676019"/>
                  </a:lnTo>
                  <a:lnTo>
                    <a:pt x="4145026" y="1676019"/>
                  </a:lnTo>
                  <a:lnTo>
                    <a:pt x="4145026" y="1688719"/>
                  </a:lnTo>
                  <a:lnTo>
                    <a:pt x="4145534" y="1688719"/>
                  </a:lnTo>
                  <a:lnTo>
                    <a:pt x="4157726" y="1688719"/>
                  </a:lnTo>
                  <a:lnTo>
                    <a:pt x="4158234" y="1688719"/>
                  </a:lnTo>
                  <a:lnTo>
                    <a:pt x="4158234" y="1676019"/>
                  </a:lnTo>
                  <a:close/>
                </a:path>
                <a:path w="4556759" h="2857500">
                  <a:moveTo>
                    <a:pt x="4158234" y="1625219"/>
                  </a:moveTo>
                  <a:lnTo>
                    <a:pt x="4157726" y="1625219"/>
                  </a:lnTo>
                  <a:lnTo>
                    <a:pt x="4145534" y="1625219"/>
                  </a:lnTo>
                  <a:lnTo>
                    <a:pt x="4145026" y="1625219"/>
                  </a:lnTo>
                  <a:lnTo>
                    <a:pt x="4145026" y="1637919"/>
                  </a:lnTo>
                  <a:lnTo>
                    <a:pt x="4145534" y="1637919"/>
                  </a:lnTo>
                  <a:lnTo>
                    <a:pt x="4157726" y="1637919"/>
                  </a:lnTo>
                  <a:lnTo>
                    <a:pt x="4158234" y="1637919"/>
                  </a:lnTo>
                  <a:lnTo>
                    <a:pt x="4158234" y="1625219"/>
                  </a:lnTo>
                  <a:close/>
                </a:path>
                <a:path w="4556759" h="2857500">
                  <a:moveTo>
                    <a:pt x="4158234" y="1485519"/>
                  </a:moveTo>
                  <a:lnTo>
                    <a:pt x="4157726" y="1485519"/>
                  </a:lnTo>
                  <a:lnTo>
                    <a:pt x="4145534" y="1485519"/>
                  </a:lnTo>
                  <a:lnTo>
                    <a:pt x="4145026" y="1485519"/>
                  </a:lnTo>
                  <a:lnTo>
                    <a:pt x="4145026" y="1587119"/>
                  </a:lnTo>
                  <a:lnTo>
                    <a:pt x="4145534" y="1587119"/>
                  </a:lnTo>
                  <a:lnTo>
                    <a:pt x="4157726" y="1587119"/>
                  </a:lnTo>
                  <a:lnTo>
                    <a:pt x="4158234" y="1587119"/>
                  </a:lnTo>
                  <a:lnTo>
                    <a:pt x="4158234" y="1485519"/>
                  </a:lnTo>
                  <a:close/>
                </a:path>
                <a:path w="4556759" h="2857500">
                  <a:moveTo>
                    <a:pt x="4158234" y="1434719"/>
                  </a:moveTo>
                  <a:lnTo>
                    <a:pt x="4157726" y="1434719"/>
                  </a:lnTo>
                  <a:lnTo>
                    <a:pt x="4145534" y="1434719"/>
                  </a:lnTo>
                  <a:lnTo>
                    <a:pt x="4145026" y="1434719"/>
                  </a:lnTo>
                  <a:lnTo>
                    <a:pt x="4145026" y="1447419"/>
                  </a:lnTo>
                  <a:lnTo>
                    <a:pt x="4145534" y="1447419"/>
                  </a:lnTo>
                  <a:lnTo>
                    <a:pt x="4157726" y="1447419"/>
                  </a:lnTo>
                  <a:lnTo>
                    <a:pt x="4158234" y="1447419"/>
                  </a:lnTo>
                  <a:lnTo>
                    <a:pt x="4158234" y="1434719"/>
                  </a:lnTo>
                  <a:close/>
                </a:path>
                <a:path w="4556759" h="2857500">
                  <a:moveTo>
                    <a:pt x="4189984" y="2780919"/>
                  </a:moveTo>
                  <a:lnTo>
                    <a:pt x="4189476" y="2780919"/>
                  </a:lnTo>
                  <a:lnTo>
                    <a:pt x="4158234" y="2780919"/>
                  </a:lnTo>
                  <a:lnTo>
                    <a:pt x="4158234" y="2692019"/>
                  </a:lnTo>
                  <a:lnTo>
                    <a:pt x="4157726" y="2692019"/>
                  </a:lnTo>
                  <a:lnTo>
                    <a:pt x="4145534" y="2692019"/>
                  </a:lnTo>
                  <a:lnTo>
                    <a:pt x="4145026" y="2692019"/>
                  </a:lnTo>
                  <a:lnTo>
                    <a:pt x="4145026" y="2780919"/>
                  </a:lnTo>
                  <a:lnTo>
                    <a:pt x="4113784" y="2780919"/>
                  </a:lnTo>
                  <a:lnTo>
                    <a:pt x="4113276" y="2780919"/>
                  </a:lnTo>
                  <a:lnTo>
                    <a:pt x="4151376" y="2857119"/>
                  </a:lnTo>
                  <a:lnTo>
                    <a:pt x="4151630" y="2856611"/>
                  </a:lnTo>
                  <a:lnTo>
                    <a:pt x="4151884" y="2857119"/>
                  </a:lnTo>
                  <a:lnTo>
                    <a:pt x="4183634" y="2793619"/>
                  </a:lnTo>
                  <a:lnTo>
                    <a:pt x="4189984" y="2780919"/>
                  </a:lnTo>
                  <a:close/>
                </a:path>
                <a:path w="4556759" h="2857500">
                  <a:moveTo>
                    <a:pt x="4196080" y="1422146"/>
                  </a:moveTo>
                  <a:lnTo>
                    <a:pt x="4183380" y="1422146"/>
                  </a:lnTo>
                  <a:lnTo>
                    <a:pt x="4183380" y="1434846"/>
                  </a:lnTo>
                  <a:lnTo>
                    <a:pt x="4196080" y="1434846"/>
                  </a:lnTo>
                  <a:lnTo>
                    <a:pt x="4196080" y="1422146"/>
                  </a:lnTo>
                  <a:close/>
                </a:path>
                <a:path w="4556759" h="2857500">
                  <a:moveTo>
                    <a:pt x="4335780" y="1422146"/>
                  </a:moveTo>
                  <a:lnTo>
                    <a:pt x="4234180" y="1422146"/>
                  </a:lnTo>
                  <a:lnTo>
                    <a:pt x="4234180" y="1434846"/>
                  </a:lnTo>
                  <a:lnTo>
                    <a:pt x="4335780" y="1434846"/>
                  </a:lnTo>
                  <a:lnTo>
                    <a:pt x="4335780" y="1422146"/>
                  </a:lnTo>
                  <a:close/>
                </a:path>
                <a:path w="4556759" h="2857500">
                  <a:moveTo>
                    <a:pt x="4386580" y="1422146"/>
                  </a:moveTo>
                  <a:lnTo>
                    <a:pt x="4373880" y="1422146"/>
                  </a:lnTo>
                  <a:lnTo>
                    <a:pt x="4373880" y="1434846"/>
                  </a:lnTo>
                  <a:lnTo>
                    <a:pt x="4386580" y="1434846"/>
                  </a:lnTo>
                  <a:lnTo>
                    <a:pt x="4386580" y="1422146"/>
                  </a:lnTo>
                  <a:close/>
                </a:path>
                <a:path w="4556759" h="2857500">
                  <a:moveTo>
                    <a:pt x="4437380" y="1422146"/>
                  </a:moveTo>
                  <a:lnTo>
                    <a:pt x="4424680" y="1422146"/>
                  </a:lnTo>
                  <a:lnTo>
                    <a:pt x="4424680" y="1434846"/>
                  </a:lnTo>
                  <a:lnTo>
                    <a:pt x="4437380" y="1434846"/>
                  </a:lnTo>
                  <a:lnTo>
                    <a:pt x="4437380" y="1422146"/>
                  </a:lnTo>
                  <a:close/>
                </a:path>
                <a:path w="4556759" h="2857500">
                  <a:moveTo>
                    <a:pt x="4524502" y="1369695"/>
                  </a:moveTo>
                  <a:lnTo>
                    <a:pt x="4511802" y="1369695"/>
                  </a:lnTo>
                  <a:lnTo>
                    <a:pt x="4511802" y="1422146"/>
                  </a:lnTo>
                  <a:lnTo>
                    <a:pt x="4475480" y="1422146"/>
                  </a:lnTo>
                  <a:lnTo>
                    <a:pt x="4475480" y="1434846"/>
                  </a:lnTo>
                  <a:lnTo>
                    <a:pt x="4524502" y="1434846"/>
                  </a:lnTo>
                  <a:lnTo>
                    <a:pt x="4524502" y="1428496"/>
                  </a:lnTo>
                  <a:lnTo>
                    <a:pt x="4524502" y="1422146"/>
                  </a:lnTo>
                  <a:lnTo>
                    <a:pt x="4524502" y="1369695"/>
                  </a:lnTo>
                  <a:close/>
                </a:path>
                <a:path w="4556759" h="2857500">
                  <a:moveTo>
                    <a:pt x="4524502" y="1318895"/>
                  </a:moveTo>
                  <a:lnTo>
                    <a:pt x="4511802" y="1318895"/>
                  </a:lnTo>
                  <a:lnTo>
                    <a:pt x="4511802" y="1331595"/>
                  </a:lnTo>
                  <a:lnTo>
                    <a:pt x="4524502" y="1331595"/>
                  </a:lnTo>
                  <a:lnTo>
                    <a:pt x="4524502" y="1318895"/>
                  </a:lnTo>
                  <a:close/>
                </a:path>
                <a:path w="4556759" h="2857500">
                  <a:moveTo>
                    <a:pt x="4524502" y="1268095"/>
                  </a:moveTo>
                  <a:lnTo>
                    <a:pt x="4511802" y="1268095"/>
                  </a:lnTo>
                  <a:lnTo>
                    <a:pt x="4511802" y="1280795"/>
                  </a:lnTo>
                  <a:lnTo>
                    <a:pt x="4524502" y="1280795"/>
                  </a:lnTo>
                  <a:lnTo>
                    <a:pt x="4524502" y="1268095"/>
                  </a:lnTo>
                  <a:close/>
                </a:path>
                <a:path w="4556759" h="2857500">
                  <a:moveTo>
                    <a:pt x="4524502" y="1128395"/>
                  </a:moveTo>
                  <a:lnTo>
                    <a:pt x="4511802" y="1128395"/>
                  </a:lnTo>
                  <a:lnTo>
                    <a:pt x="4511802" y="1229995"/>
                  </a:lnTo>
                  <a:lnTo>
                    <a:pt x="4524502" y="1229995"/>
                  </a:lnTo>
                  <a:lnTo>
                    <a:pt x="4524502" y="1128395"/>
                  </a:lnTo>
                  <a:close/>
                </a:path>
                <a:path w="4556759" h="2857500">
                  <a:moveTo>
                    <a:pt x="4524502" y="1077595"/>
                  </a:moveTo>
                  <a:lnTo>
                    <a:pt x="4511802" y="1077595"/>
                  </a:lnTo>
                  <a:lnTo>
                    <a:pt x="4511802" y="1090295"/>
                  </a:lnTo>
                  <a:lnTo>
                    <a:pt x="4524502" y="1090295"/>
                  </a:lnTo>
                  <a:lnTo>
                    <a:pt x="4524502" y="1077595"/>
                  </a:lnTo>
                  <a:close/>
                </a:path>
                <a:path w="4556759" h="2857500">
                  <a:moveTo>
                    <a:pt x="4524502" y="1026795"/>
                  </a:moveTo>
                  <a:lnTo>
                    <a:pt x="4511802" y="1026795"/>
                  </a:lnTo>
                  <a:lnTo>
                    <a:pt x="4511802" y="1039495"/>
                  </a:lnTo>
                  <a:lnTo>
                    <a:pt x="4524502" y="1039495"/>
                  </a:lnTo>
                  <a:lnTo>
                    <a:pt x="4524502" y="1026795"/>
                  </a:lnTo>
                  <a:close/>
                </a:path>
                <a:path w="4556759" h="2857500">
                  <a:moveTo>
                    <a:pt x="4524502" y="887095"/>
                  </a:moveTo>
                  <a:lnTo>
                    <a:pt x="4511802" y="887095"/>
                  </a:lnTo>
                  <a:lnTo>
                    <a:pt x="4511802" y="988695"/>
                  </a:lnTo>
                  <a:lnTo>
                    <a:pt x="4524502" y="988695"/>
                  </a:lnTo>
                  <a:lnTo>
                    <a:pt x="4524502" y="887095"/>
                  </a:lnTo>
                  <a:close/>
                </a:path>
                <a:path w="4556759" h="2857500">
                  <a:moveTo>
                    <a:pt x="4524502" y="836295"/>
                  </a:moveTo>
                  <a:lnTo>
                    <a:pt x="4511802" y="836295"/>
                  </a:lnTo>
                  <a:lnTo>
                    <a:pt x="4511802" y="848995"/>
                  </a:lnTo>
                  <a:lnTo>
                    <a:pt x="4524502" y="848995"/>
                  </a:lnTo>
                  <a:lnTo>
                    <a:pt x="4524502" y="836295"/>
                  </a:lnTo>
                  <a:close/>
                </a:path>
                <a:path w="4556759" h="2857500">
                  <a:moveTo>
                    <a:pt x="4524502" y="785495"/>
                  </a:moveTo>
                  <a:lnTo>
                    <a:pt x="4511802" y="785495"/>
                  </a:lnTo>
                  <a:lnTo>
                    <a:pt x="4511802" y="798195"/>
                  </a:lnTo>
                  <a:lnTo>
                    <a:pt x="4524502" y="798195"/>
                  </a:lnTo>
                  <a:lnTo>
                    <a:pt x="4524502" y="785495"/>
                  </a:lnTo>
                  <a:close/>
                </a:path>
                <a:path w="4556759" h="2857500">
                  <a:moveTo>
                    <a:pt x="4524502" y="645795"/>
                  </a:moveTo>
                  <a:lnTo>
                    <a:pt x="4511802" y="645795"/>
                  </a:lnTo>
                  <a:lnTo>
                    <a:pt x="4511802" y="747395"/>
                  </a:lnTo>
                  <a:lnTo>
                    <a:pt x="4524502" y="747395"/>
                  </a:lnTo>
                  <a:lnTo>
                    <a:pt x="4524502" y="645795"/>
                  </a:lnTo>
                  <a:close/>
                </a:path>
                <a:path w="4556759" h="2857500">
                  <a:moveTo>
                    <a:pt x="4524502" y="594995"/>
                  </a:moveTo>
                  <a:lnTo>
                    <a:pt x="4511802" y="594995"/>
                  </a:lnTo>
                  <a:lnTo>
                    <a:pt x="4511802" y="607695"/>
                  </a:lnTo>
                  <a:lnTo>
                    <a:pt x="4524502" y="607695"/>
                  </a:lnTo>
                  <a:lnTo>
                    <a:pt x="4524502" y="594995"/>
                  </a:lnTo>
                  <a:close/>
                </a:path>
                <a:path w="4556759" h="2857500">
                  <a:moveTo>
                    <a:pt x="4524502" y="544195"/>
                  </a:moveTo>
                  <a:lnTo>
                    <a:pt x="4511802" y="544195"/>
                  </a:lnTo>
                  <a:lnTo>
                    <a:pt x="4511802" y="556895"/>
                  </a:lnTo>
                  <a:lnTo>
                    <a:pt x="4524502" y="556895"/>
                  </a:lnTo>
                  <a:lnTo>
                    <a:pt x="4524502" y="544195"/>
                  </a:lnTo>
                  <a:close/>
                </a:path>
                <a:path w="4556759" h="2857500">
                  <a:moveTo>
                    <a:pt x="4524502" y="404495"/>
                  </a:moveTo>
                  <a:lnTo>
                    <a:pt x="4511802" y="404495"/>
                  </a:lnTo>
                  <a:lnTo>
                    <a:pt x="4511802" y="506095"/>
                  </a:lnTo>
                  <a:lnTo>
                    <a:pt x="4524502" y="506095"/>
                  </a:lnTo>
                  <a:lnTo>
                    <a:pt x="4524502" y="404495"/>
                  </a:lnTo>
                  <a:close/>
                </a:path>
                <a:path w="4556759" h="2857500">
                  <a:moveTo>
                    <a:pt x="4524502" y="353695"/>
                  </a:moveTo>
                  <a:lnTo>
                    <a:pt x="4511802" y="353695"/>
                  </a:lnTo>
                  <a:lnTo>
                    <a:pt x="4511802" y="366395"/>
                  </a:lnTo>
                  <a:lnTo>
                    <a:pt x="4524502" y="366395"/>
                  </a:lnTo>
                  <a:lnTo>
                    <a:pt x="4524502" y="353695"/>
                  </a:lnTo>
                  <a:close/>
                </a:path>
                <a:path w="4556759" h="2857500">
                  <a:moveTo>
                    <a:pt x="4524502" y="302895"/>
                  </a:moveTo>
                  <a:lnTo>
                    <a:pt x="4511802" y="302895"/>
                  </a:lnTo>
                  <a:lnTo>
                    <a:pt x="4511802" y="315595"/>
                  </a:lnTo>
                  <a:lnTo>
                    <a:pt x="4524502" y="315595"/>
                  </a:lnTo>
                  <a:lnTo>
                    <a:pt x="4524502" y="302895"/>
                  </a:lnTo>
                  <a:close/>
                </a:path>
                <a:path w="4556759" h="2857500">
                  <a:moveTo>
                    <a:pt x="4524502" y="163195"/>
                  </a:moveTo>
                  <a:lnTo>
                    <a:pt x="4511802" y="163195"/>
                  </a:lnTo>
                  <a:lnTo>
                    <a:pt x="4511802" y="264795"/>
                  </a:lnTo>
                  <a:lnTo>
                    <a:pt x="4524502" y="264795"/>
                  </a:lnTo>
                  <a:lnTo>
                    <a:pt x="4524502" y="163195"/>
                  </a:lnTo>
                  <a:close/>
                </a:path>
                <a:path w="4556759" h="2857500">
                  <a:moveTo>
                    <a:pt x="4524502" y="112395"/>
                  </a:moveTo>
                  <a:lnTo>
                    <a:pt x="4511802" y="112395"/>
                  </a:lnTo>
                  <a:lnTo>
                    <a:pt x="4511802" y="125095"/>
                  </a:lnTo>
                  <a:lnTo>
                    <a:pt x="4524502" y="125095"/>
                  </a:lnTo>
                  <a:lnTo>
                    <a:pt x="4524502" y="112395"/>
                  </a:lnTo>
                  <a:close/>
                </a:path>
                <a:path w="4556759" h="2857500">
                  <a:moveTo>
                    <a:pt x="4556252" y="76200"/>
                  </a:moveTo>
                  <a:lnTo>
                    <a:pt x="4555287" y="74295"/>
                  </a:lnTo>
                  <a:lnTo>
                    <a:pt x="4549902" y="63500"/>
                  </a:lnTo>
                  <a:lnTo>
                    <a:pt x="4518152" y="0"/>
                  </a:lnTo>
                  <a:lnTo>
                    <a:pt x="4480039" y="76200"/>
                  </a:lnTo>
                  <a:lnTo>
                    <a:pt x="4556252" y="762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59039" y="1249680"/>
              <a:ext cx="1219200" cy="1219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69736" y="2468880"/>
              <a:ext cx="1936750" cy="2857500"/>
            </a:xfrm>
            <a:custGeom>
              <a:avLst/>
              <a:gdLst/>
              <a:ahLst/>
              <a:cxnLst/>
              <a:rect l="l" t="t" r="r" b="b"/>
              <a:pathLst>
                <a:path w="1936750" h="2857500">
                  <a:moveTo>
                    <a:pt x="31750" y="2780919"/>
                  </a:moveTo>
                  <a:lnTo>
                    <a:pt x="0" y="2780919"/>
                  </a:lnTo>
                  <a:lnTo>
                    <a:pt x="38100" y="2857119"/>
                  </a:lnTo>
                  <a:lnTo>
                    <a:pt x="69850" y="2793619"/>
                  </a:lnTo>
                  <a:lnTo>
                    <a:pt x="31750" y="2793619"/>
                  </a:lnTo>
                  <a:lnTo>
                    <a:pt x="31750" y="2780919"/>
                  </a:lnTo>
                  <a:close/>
                </a:path>
                <a:path w="1936750" h="2857500">
                  <a:moveTo>
                    <a:pt x="44450" y="2692019"/>
                  </a:moveTo>
                  <a:lnTo>
                    <a:pt x="31750" y="2692019"/>
                  </a:lnTo>
                  <a:lnTo>
                    <a:pt x="31750" y="2793619"/>
                  </a:lnTo>
                  <a:lnTo>
                    <a:pt x="44450" y="2793619"/>
                  </a:lnTo>
                  <a:lnTo>
                    <a:pt x="44450" y="2692019"/>
                  </a:lnTo>
                  <a:close/>
                </a:path>
                <a:path w="1936750" h="2857500">
                  <a:moveTo>
                    <a:pt x="76200" y="2780919"/>
                  </a:moveTo>
                  <a:lnTo>
                    <a:pt x="44450" y="2780919"/>
                  </a:lnTo>
                  <a:lnTo>
                    <a:pt x="44450" y="2793619"/>
                  </a:lnTo>
                  <a:lnTo>
                    <a:pt x="69850" y="2793619"/>
                  </a:lnTo>
                  <a:lnTo>
                    <a:pt x="76200" y="2780919"/>
                  </a:lnTo>
                  <a:close/>
                </a:path>
                <a:path w="1936750" h="2857500">
                  <a:moveTo>
                    <a:pt x="44450" y="2641219"/>
                  </a:moveTo>
                  <a:lnTo>
                    <a:pt x="31750" y="2641219"/>
                  </a:lnTo>
                  <a:lnTo>
                    <a:pt x="31750" y="2653919"/>
                  </a:lnTo>
                  <a:lnTo>
                    <a:pt x="44450" y="2653919"/>
                  </a:lnTo>
                  <a:lnTo>
                    <a:pt x="44450" y="2641219"/>
                  </a:lnTo>
                  <a:close/>
                </a:path>
                <a:path w="1936750" h="2857500">
                  <a:moveTo>
                    <a:pt x="44450" y="2590419"/>
                  </a:moveTo>
                  <a:lnTo>
                    <a:pt x="31750" y="2590419"/>
                  </a:lnTo>
                  <a:lnTo>
                    <a:pt x="31750" y="2603119"/>
                  </a:lnTo>
                  <a:lnTo>
                    <a:pt x="44450" y="2603119"/>
                  </a:lnTo>
                  <a:lnTo>
                    <a:pt x="44450" y="2590419"/>
                  </a:lnTo>
                  <a:close/>
                </a:path>
                <a:path w="1936750" h="2857500">
                  <a:moveTo>
                    <a:pt x="44450" y="2450719"/>
                  </a:moveTo>
                  <a:lnTo>
                    <a:pt x="31750" y="2450719"/>
                  </a:lnTo>
                  <a:lnTo>
                    <a:pt x="31750" y="2552319"/>
                  </a:lnTo>
                  <a:lnTo>
                    <a:pt x="44450" y="2552319"/>
                  </a:lnTo>
                  <a:lnTo>
                    <a:pt x="44450" y="2450719"/>
                  </a:lnTo>
                  <a:close/>
                </a:path>
                <a:path w="1936750" h="2857500">
                  <a:moveTo>
                    <a:pt x="44450" y="2399919"/>
                  </a:moveTo>
                  <a:lnTo>
                    <a:pt x="31750" y="2399919"/>
                  </a:lnTo>
                  <a:lnTo>
                    <a:pt x="31750" y="2412619"/>
                  </a:lnTo>
                  <a:lnTo>
                    <a:pt x="44450" y="2412619"/>
                  </a:lnTo>
                  <a:lnTo>
                    <a:pt x="44450" y="2399919"/>
                  </a:lnTo>
                  <a:close/>
                </a:path>
                <a:path w="1936750" h="2857500">
                  <a:moveTo>
                    <a:pt x="44450" y="2349119"/>
                  </a:moveTo>
                  <a:lnTo>
                    <a:pt x="31750" y="2349119"/>
                  </a:lnTo>
                  <a:lnTo>
                    <a:pt x="31750" y="2361819"/>
                  </a:lnTo>
                  <a:lnTo>
                    <a:pt x="44450" y="2361819"/>
                  </a:lnTo>
                  <a:lnTo>
                    <a:pt x="44450" y="2349119"/>
                  </a:lnTo>
                  <a:close/>
                </a:path>
                <a:path w="193675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193675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193675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193675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193675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193675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193675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193675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193675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193675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193675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193675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193675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1936750" h="2857500">
                  <a:moveTo>
                    <a:pt x="273304" y="1422146"/>
                  </a:moveTo>
                  <a:lnTo>
                    <a:pt x="260604" y="1422146"/>
                  </a:lnTo>
                  <a:lnTo>
                    <a:pt x="260604" y="1434846"/>
                  </a:lnTo>
                  <a:lnTo>
                    <a:pt x="273304" y="1434846"/>
                  </a:lnTo>
                  <a:lnTo>
                    <a:pt x="273304" y="1422146"/>
                  </a:lnTo>
                  <a:close/>
                </a:path>
                <a:path w="1936750" h="2857500">
                  <a:moveTo>
                    <a:pt x="324104" y="1422146"/>
                  </a:moveTo>
                  <a:lnTo>
                    <a:pt x="311404" y="1422146"/>
                  </a:lnTo>
                  <a:lnTo>
                    <a:pt x="311404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193675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193675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193675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193675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193675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193675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193675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193675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193675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193675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193675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193675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193675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193675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193675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193675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193675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193675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1936750" h="2857500">
                  <a:moveTo>
                    <a:pt x="1892045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04745" y="1434846"/>
                  </a:lnTo>
                  <a:lnTo>
                    <a:pt x="1904745" y="1428496"/>
                  </a:lnTo>
                  <a:lnTo>
                    <a:pt x="1892045" y="1428496"/>
                  </a:lnTo>
                  <a:lnTo>
                    <a:pt x="1892045" y="1422146"/>
                  </a:lnTo>
                  <a:close/>
                </a:path>
                <a:path w="1936750" h="2857500">
                  <a:moveTo>
                    <a:pt x="1904745" y="1415415"/>
                  </a:moveTo>
                  <a:lnTo>
                    <a:pt x="1892045" y="1415415"/>
                  </a:lnTo>
                  <a:lnTo>
                    <a:pt x="1892045" y="1428496"/>
                  </a:lnTo>
                  <a:lnTo>
                    <a:pt x="1898395" y="1422146"/>
                  </a:lnTo>
                  <a:lnTo>
                    <a:pt x="1904745" y="1422146"/>
                  </a:lnTo>
                  <a:lnTo>
                    <a:pt x="1904745" y="1415415"/>
                  </a:lnTo>
                  <a:close/>
                </a:path>
                <a:path w="1936750" h="2857500">
                  <a:moveTo>
                    <a:pt x="1904745" y="1422146"/>
                  </a:moveTo>
                  <a:lnTo>
                    <a:pt x="1898395" y="1422146"/>
                  </a:lnTo>
                  <a:lnTo>
                    <a:pt x="1892045" y="1428496"/>
                  </a:lnTo>
                  <a:lnTo>
                    <a:pt x="1904745" y="1428496"/>
                  </a:lnTo>
                  <a:lnTo>
                    <a:pt x="1904745" y="1422146"/>
                  </a:lnTo>
                  <a:close/>
                </a:path>
                <a:path w="1936750" h="2857500">
                  <a:moveTo>
                    <a:pt x="1904745" y="1364615"/>
                  </a:moveTo>
                  <a:lnTo>
                    <a:pt x="1892045" y="1364615"/>
                  </a:lnTo>
                  <a:lnTo>
                    <a:pt x="1892045" y="1377315"/>
                  </a:lnTo>
                  <a:lnTo>
                    <a:pt x="1904745" y="1377315"/>
                  </a:lnTo>
                  <a:lnTo>
                    <a:pt x="1904745" y="1364615"/>
                  </a:lnTo>
                  <a:close/>
                </a:path>
                <a:path w="1936750" h="2857500">
                  <a:moveTo>
                    <a:pt x="1904745" y="1313815"/>
                  </a:moveTo>
                  <a:lnTo>
                    <a:pt x="1892045" y="1313815"/>
                  </a:lnTo>
                  <a:lnTo>
                    <a:pt x="1892045" y="1326515"/>
                  </a:lnTo>
                  <a:lnTo>
                    <a:pt x="1904745" y="1326515"/>
                  </a:lnTo>
                  <a:lnTo>
                    <a:pt x="1904745" y="1313815"/>
                  </a:lnTo>
                  <a:close/>
                </a:path>
                <a:path w="1936750" h="2857500">
                  <a:moveTo>
                    <a:pt x="1904745" y="1174115"/>
                  </a:moveTo>
                  <a:lnTo>
                    <a:pt x="1892045" y="1174115"/>
                  </a:lnTo>
                  <a:lnTo>
                    <a:pt x="1892045" y="1275715"/>
                  </a:lnTo>
                  <a:lnTo>
                    <a:pt x="1904745" y="1275715"/>
                  </a:lnTo>
                  <a:lnTo>
                    <a:pt x="1904745" y="1174115"/>
                  </a:lnTo>
                  <a:close/>
                </a:path>
                <a:path w="1936750" h="2857500">
                  <a:moveTo>
                    <a:pt x="1904745" y="1123315"/>
                  </a:moveTo>
                  <a:lnTo>
                    <a:pt x="1892045" y="1123315"/>
                  </a:lnTo>
                  <a:lnTo>
                    <a:pt x="1892045" y="1136015"/>
                  </a:lnTo>
                  <a:lnTo>
                    <a:pt x="1904745" y="1136015"/>
                  </a:lnTo>
                  <a:lnTo>
                    <a:pt x="1904745" y="1123315"/>
                  </a:lnTo>
                  <a:close/>
                </a:path>
                <a:path w="1936750" h="2857500">
                  <a:moveTo>
                    <a:pt x="1904745" y="1072515"/>
                  </a:moveTo>
                  <a:lnTo>
                    <a:pt x="1892045" y="1072515"/>
                  </a:lnTo>
                  <a:lnTo>
                    <a:pt x="1892045" y="1085215"/>
                  </a:lnTo>
                  <a:lnTo>
                    <a:pt x="1904745" y="1085215"/>
                  </a:lnTo>
                  <a:lnTo>
                    <a:pt x="1904745" y="1072515"/>
                  </a:lnTo>
                  <a:close/>
                </a:path>
                <a:path w="1936750" h="2857500">
                  <a:moveTo>
                    <a:pt x="1904745" y="932815"/>
                  </a:moveTo>
                  <a:lnTo>
                    <a:pt x="1892045" y="932815"/>
                  </a:lnTo>
                  <a:lnTo>
                    <a:pt x="1892045" y="1034415"/>
                  </a:lnTo>
                  <a:lnTo>
                    <a:pt x="1904745" y="1034415"/>
                  </a:lnTo>
                  <a:lnTo>
                    <a:pt x="1904745" y="932815"/>
                  </a:lnTo>
                  <a:close/>
                </a:path>
                <a:path w="1936750" h="2857500">
                  <a:moveTo>
                    <a:pt x="1904745" y="882015"/>
                  </a:moveTo>
                  <a:lnTo>
                    <a:pt x="1892045" y="882015"/>
                  </a:lnTo>
                  <a:lnTo>
                    <a:pt x="1892045" y="894715"/>
                  </a:lnTo>
                  <a:lnTo>
                    <a:pt x="1904745" y="894715"/>
                  </a:lnTo>
                  <a:lnTo>
                    <a:pt x="1904745" y="882015"/>
                  </a:lnTo>
                  <a:close/>
                </a:path>
                <a:path w="1936750" h="2857500">
                  <a:moveTo>
                    <a:pt x="1904745" y="831215"/>
                  </a:moveTo>
                  <a:lnTo>
                    <a:pt x="1892045" y="831215"/>
                  </a:lnTo>
                  <a:lnTo>
                    <a:pt x="1892045" y="843915"/>
                  </a:lnTo>
                  <a:lnTo>
                    <a:pt x="1904745" y="843915"/>
                  </a:lnTo>
                  <a:lnTo>
                    <a:pt x="1904745" y="831215"/>
                  </a:lnTo>
                  <a:close/>
                </a:path>
                <a:path w="1936750" h="2857500">
                  <a:moveTo>
                    <a:pt x="1904745" y="691515"/>
                  </a:moveTo>
                  <a:lnTo>
                    <a:pt x="1892045" y="691515"/>
                  </a:lnTo>
                  <a:lnTo>
                    <a:pt x="1892045" y="793115"/>
                  </a:lnTo>
                  <a:lnTo>
                    <a:pt x="1904745" y="793115"/>
                  </a:lnTo>
                  <a:lnTo>
                    <a:pt x="1904745" y="691515"/>
                  </a:lnTo>
                  <a:close/>
                </a:path>
                <a:path w="1936750" h="2857500">
                  <a:moveTo>
                    <a:pt x="1904745" y="640715"/>
                  </a:moveTo>
                  <a:lnTo>
                    <a:pt x="1892045" y="640715"/>
                  </a:lnTo>
                  <a:lnTo>
                    <a:pt x="1892045" y="653415"/>
                  </a:lnTo>
                  <a:lnTo>
                    <a:pt x="1904745" y="653415"/>
                  </a:lnTo>
                  <a:lnTo>
                    <a:pt x="1904745" y="640715"/>
                  </a:lnTo>
                  <a:close/>
                </a:path>
                <a:path w="1936750" h="2857500">
                  <a:moveTo>
                    <a:pt x="1904745" y="589915"/>
                  </a:moveTo>
                  <a:lnTo>
                    <a:pt x="1892045" y="589915"/>
                  </a:lnTo>
                  <a:lnTo>
                    <a:pt x="1892045" y="602615"/>
                  </a:lnTo>
                  <a:lnTo>
                    <a:pt x="1904745" y="602615"/>
                  </a:lnTo>
                  <a:lnTo>
                    <a:pt x="1904745" y="589915"/>
                  </a:lnTo>
                  <a:close/>
                </a:path>
                <a:path w="1936750" h="2857500">
                  <a:moveTo>
                    <a:pt x="1904745" y="450215"/>
                  </a:moveTo>
                  <a:lnTo>
                    <a:pt x="1892045" y="450215"/>
                  </a:lnTo>
                  <a:lnTo>
                    <a:pt x="1892045" y="551815"/>
                  </a:lnTo>
                  <a:lnTo>
                    <a:pt x="1904745" y="551815"/>
                  </a:lnTo>
                  <a:lnTo>
                    <a:pt x="1904745" y="450215"/>
                  </a:lnTo>
                  <a:close/>
                </a:path>
                <a:path w="1936750" h="2857500">
                  <a:moveTo>
                    <a:pt x="1904745" y="399415"/>
                  </a:moveTo>
                  <a:lnTo>
                    <a:pt x="1892045" y="399415"/>
                  </a:lnTo>
                  <a:lnTo>
                    <a:pt x="1892045" y="412115"/>
                  </a:lnTo>
                  <a:lnTo>
                    <a:pt x="1904745" y="412115"/>
                  </a:lnTo>
                  <a:lnTo>
                    <a:pt x="1904745" y="399415"/>
                  </a:lnTo>
                  <a:close/>
                </a:path>
                <a:path w="1936750" h="2857500">
                  <a:moveTo>
                    <a:pt x="1904745" y="348615"/>
                  </a:moveTo>
                  <a:lnTo>
                    <a:pt x="1892045" y="348615"/>
                  </a:lnTo>
                  <a:lnTo>
                    <a:pt x="1892045" y="361315"/>
                  </a:lnTo>
                  <a:lnTo>
                    <a:pt x="1904745" y="361315"/>
                  </a:lnTo>
                  <a:lnTo>
                    <a:pt x="1904745" y="348615"/>
                  </a:lnTo>
                  <a:close/>
                </a:path>
                <a:path w="1936750" h="2857500">
                  <a:moveTo>
                    <a:pt x="1904745" y="208915"/>
                  </a:moveTo>
                  <a:lnTo>
                    <a:pt x="1892045" y="208915"/>
                  </a:lnTo>
                  <a:lnTo>
                    <a:pt x="1892045" y="310515"/>
                  </a:lnTo>
                  <a:lnTo>
                    <a:pt x="1904745" y="310515"/>
                  </a:lnTo>
                  <a:lnTo>
                    <a:pt x="1904745" y="208915"/>
                  </a:lnTo>
                  <a:close/>
                </a:path>
                <a:path w="1936750" h="2857500">
                  <a:moveTo>
                    <a:pt x="1904745" y="158115"/>
                  </a:moveTo>
                  <a:lnTo>
                    <a:pt x="1892045" y="158115"/>
                  </a:lnTo>
                  <a:lnTo>
                    <a:pt x="1892045" y="170815"/>
                  </a:lnTo>
                  <a:lnTo>
                    <a:pt x="1904745" y="170815"/>
                  </a:lnTo>
                  <a:lnTo>
                    <a:pt x="1904745" y="158115"/>
                  </a:lnTo>
                  <a:close/>
                </a:path>
                <a:path w="1936750" h="2857500">
                  <a:moveTo>
                    <a:pt x="1904745" y="107315"/>
                  </a:moveTo>
                  <a:lnTo>
                    <a:pt x="1892045" y="107315"/>
                  </a:lnTo>
                  <a:lnTo>
                    <a:pt x="1892045" y="120015"/>
                  </a:lnTo>
                  <a:lnTo>
                    <a:pt x="1904745" y="120015"/>
                  </a:lnTo>
                  <a:lnTo>
                    <a:pt x="1904745" y="107315"/>
                  </a:lnTo>
                  <a:close/>
                </a:path>
                <a:path w="1936750" h="2857500">
                  <a:moveTo>
                    <a:pt x="1898395" y="0"/>
                  </a:moveTo>
                  <a:lnTo>
                    <a:pt x="1860295" y="76200"/>
                  </a:lnTo>
                  <a:lnTo>
                    <a:pt x="1936495" y="76200"/>
                  </a:lnTo>
                  <a:lnTo>
                    <a:pt x="1933003" y="69215"/>
                  </a:lnTo>
                  <a:lnTo>
                    <a:pt x="1892045" y="69215"/>
                  </a:lnTo>
                  <a:lnTo>
                    <a:pt x="1892045" y="63500"/>
                  </a:lnTo>
                  <a:lnTo>
                    <a:pt x="1930145" y="63500"/>
                  </a:lnTo>
                  <a:lnTo>
                    <a:pt x="1898395" y="0"/>
                  </a:lnTo>
                  <a:close/>
                </a:path>
                <a:path w="1936750" h="2857500">
                  <a:moveTo>
                    <a:pt x="1904745" y="63500"/>
                  </a:moveTo>
                  <a:lnTo>
                    <a:pt x="1892045" y="63500"/>
                  </a:lnTo>
                  <a:lnTo>
                    <a:pt x="1892045" y="69215"/>
                  </a:lnTo>
                  <a:lnTo>
                    <a:pt x="1904745" y="69215"/>
                  </a:lnTo>
                  <a:lnTo>
                    <a:pt x="1904745" y="63500"/>
                  </a:lnTo>
                  <a:close/>
                </a:path>
                <a:path w="1936750" h="2857500">
                  <a:moveTo>
                    <a:pt x="1930145" y="63500"/>
                  </a:moveTo>
                  <a:lnTo>
                    <a:pt x="1904745" y="63500"/>
                  </a:lnTo>
                  <a:lnTo>
                    <a:pt x="1904745" y="69215"/>
                  </a:lnTo>
                  <a:lnTo>
                    <a:pt x="1933003" y="69215"/>
                  </a:lnTo>
                  <a:lnTo>
                    <a:pt x="1930145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052560" y="1249680"/>
              <a:ext cx="1219200" cy="1219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69736" y="2468880"/>
              <a:ext cx="3430270" cy="2857500"/>
            </a:xfrm>
            <a:custGeom>
              <a:avLst/>
              <a:gdLst/>
              <a:ahLst/>
              <a:cxnLst/>
              <a:rect l="l" t="t" r="r" b="b"/>
              <a:pathLst>
                <a:path w="3430270" h="2857500">
                  <a:moveTo>
                    <a:pt x="31750" y="2780919"/>
                  </a:moveTo>
                  <a:lnTo>
                    <a:pt x="0" y="2780919"/>
                  </a:lnTo>
                  <a:lnTo>
                    <a:pt x="38100" y="2857119"/>
                  </a:lnTo>
                  <a:lnTo>
                    <a:pt x="69850" y="2793619"/>
                  </a:lnTo>
                  <a:lnTo>
                    <a:pt x="31750" y="2793619"/>
                  </a:lnTo>
                  <a:lnTo>
                    <a:pt x="31750" y="2780919"/>
                  </a:lnTo>
                  <a:close/>
                </a:path>
                <a:path w="3430270" h="2857500">
                  <a:moveTo>
                    <a:pt x="44450" y="2692019"/>
                  </a:moveTo>
                  <a:lnTo>
                    <a:pt x="31750" y="2692019"/>
                  </a:lnTo>
                  <a:lnTo>
                    <a:pt x="31750" y="2793619"/>
                  </a:lnTo>
                  <a:lnTo>
                    <a:pt x="44450" y="2793619"/>
                  </a:lnTo>
                  <a:lnTo>
                    <a:pt x="44450" y="2692019"/>
                  </a:lnTo>
                  <a:close/>
                </a:path>
                <a:path w="3430270" h="2857500">
                  <a:moveTo>
                    <a:pt x="76200" y="2780919"/>
                  </a:moveTo>
                  <a:lnTo>
                    <a:pt x="44450" y="2780919"/>
                  </a:lnTo>
                  <a:lnTo>
                    <a:pt x="44450" y="2793619"/>
                  </a:lnTo>
                  <a:lnTo>
                    <a:pt x="69850" y="2793619"/>
                  </a:lnTo>
                  <a:lnTo>
                    <a:pt x="76200" y="2780919"/>
                  </a:lnTo>
                  <a:close/>
                </a:path>
                <a:path w="3430270" h="2857500">
                  <a:moveTo>
                    <a:pt x="44450" y="2641219"/>
                  </a:moveTo>
                  <a:lnTo>
                    <a:pt x="31750" y="2641219"/>
                  </a:lnTo>
                  <a:lnTo>
                    <a:pt x="31750" y="2653919"/>
                  </a:lnTo>
                  <a:lnTo>
                    <a:pt x="44450" y="2653919"/>
                  </a:lnTo>
                  <a:lnTo>
                    <a:pt x="44450" y="2641219"/>
                  </a:lnTo>
                  <a:close/>
                </a:path>
                <a:path w="3430270" h="2857500">
                  <a:moveTo>
                    <a:pt x="44450" y="2590419"/>
                  </a:moveTo>
                  <a:lnTo>
                    <a:pt x="31750" y="2590419"/>
                  </a:lnTo>
                  <a:lnTo>
                    <a:pt x="31750" y="2603119"/>
                  </a:lnTo>
                  <a:lnTo>
                    <a:pt x="44450" y="2603119"/>
                  </a:lnTo>
                  <a:lnTo>
                    <a:pt x="44450" y="2590419"/>
                  </a:lnTo>
                  <a:close/>
                </a:path>
                <a:path w="3430270" h="2857500">
                  <a:moveTo>
                    <a:pt x="44450" y="2450719"/>
                  </a:moveTo>
                  <a:lnTo>
                    <a:pt x="31750" y="2450719"/>
                  </a:lnTo>
                  <a:lnTo>
                    <a:pt x="31750" y="2552319"/>
                  </a:lnTo>
                  <a:lnTo>
                    <a:pt x="44450" y="2552319"/>
                  </a:lnTo>
                  <a:lnTo>
                    <a:pt x="44450" y="2450719"/>
                  </a:lnTo>
                  <a:close/>
                </a:path>
                <a:path w="3430270" h="2857500">
                  <a:moveTo>
                    <a:pt x="44450" y="2399919"/>
                  </a:moveTo>
                  <a:lnTo>
                    <a:pt x="31750" y="2399919"/>
                  </a:lnTo>
                  <a:lnTo>
                    <a:pt x="31750" y="2412619"/>
                  </a:lnTo>
                  <a:lnTo>
                    <a:pt x="44450" y="2412619"/>
                  </a:lnTo>
                  <a:lnTo>
                    <a:pt x="44450" y="2399919"/>
                  </a:lnTo>
                  <a:close/>
                </a:path>
                <a:path w="3430270" h="2857500">
                  <a:moveTo>
                    <a:pt x="44450" y="2349119"/>
                  </a:moveTo>
                  <a:lnTo>
                    <a:pt x="31750" y="2349119"/>
                  </a:lnTo>
                  <a:lnTo>
                    <a:pt x="31750" y="2361819"/>
                  </a:lnTo>
                  <a:lnTo>
                    <a:pt x="44450" y="2361819"/>
                  </a:lnTo>
                  <a:lnTo>
                    <a:pt x="44450" y="2349119"/>
                  </a:lnTo>
                  <a:close/>
                </a:path>
                <a:path w="343027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343027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343027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343027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343027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343027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343027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343027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343027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343027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343027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343027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343027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3430270" h="2857500">
                  <a:moveTo>
                    <a:pt x="273304" y="1422146"/>
                  </a:moveTo>
                  <a:lnTo>
                    <a:pt x="260604" y="1422146"/>
                  </a:lnTo>
                  <a:lnTo>
                    <a:pt x="260604" y="1434846"/>
                  </a:lnTo>
                  <a:lnTo>
                    <a:pt x="273304" y="1434846"/>
                  </a:lnTo>
                  <a:lnTo>
                    <a:pt x="273304" y="1422146"/>
                  </a:lnTo>
                  <a:close/>
                </a:path>
                <a:path w="3430270" h="2857500">
                  <a:moveTo>
                    <a:pt x="324104" y="1422146"/>
                  </a:moveTo>
                  <a:lnTo>
                    <a:pt x="311404" y="1422146"/>
                  </a:lnTo>
                  <a:lnTo>
                    <a:pt x="311404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343027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343027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343027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343027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343027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343027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343027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343027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343027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343027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343027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343027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343027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343027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343027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343027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343027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343027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3430270" h="2857500">
                  <a:moveTo>
                    <a:pt x="1911604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11604" y="1434846"/>
                  </a:lnTo>
                  <a:lnTo>
                    <a:pt x="1911604" y="1422146"/>
                  </a:lnTo>
                  <a:close/>
                </a:path>
                <a:path w="3430270" h="2857500">
                  <a:moveTo>
                    <a:pt x="1962404" y="1422146"/>
                  </a:moveTo>
                  <a:lnTo>
                    <a:pt x="1949704" y="1422146"/>
                  </a:lnTo>
                  <a:lnTo>
                    <a:pt x="1949704" y="1434846"/>
                  </a:lnTo>
                  <a:lnTo>
                    <a:pt x="1962404" y="1434846"/>
                  </a:lnTo>
                  <a:lnTo>
                    <a:pt x="1962404" y="1422146"/>
                  </a:lnTo>
                  <a:close/>
                </a:path>
                <a:path w="3430270" h="2857500">
                  <a:moveTo>
                    <a:pt x="2013204" y="1422146"/>
                  </a:moveTo>
                  <a:lnTo>
                    <a:pt x="2000504" y="1422146"/>
                  </a:lnTo>
                  <a:lnTo>
                    <a:pt x="2000504" y="1434846"/>
                  </a:lnTo>
                  <a:lnTo>
                    <a:pt x="2013204" y="1434846"/>
                  </a:lnTo>
                  <a:lnTo>
                    <a:pt x="2013204" y="1422146"/>
                  </a:lnTo>
                  <a:close/>
                </a:path>
                <a:path w="3430270" h="2857500">
                  <a:moveTo>
                    <a:pt x="2152904" y="1422146"/>
                  </a:moveTo>
                  <a:lnTo>
                    <a:pt x="2051304" y="1422146"/>
                  </a:lnTo>
                  <a:lnTo>
                    <a:pt x="2051304" y="1434846"/>
                  </a:lnTo>
                  <a:lnTo>
                    <a:pt x="2152904" y="1434846"/>
                  </a:lnTo>
                  <a:lnTo>
                    <a:pt x="2152904" y="1422146"/>
                  </a:lnTo>
                  <a:close/>
                </a:path>
                <a:path w="3430270" h="2857500">
                  <a:moveTo>
                    <a:pt x="2203704" y="1422146"/>
                  </a:moveTo>
                  <a:lnTo>
                    <a:pt x="2191004" y="1422146"/>
                  </a:lnTo>
                  <a:lnTo>
                    <a:pt x="2191004" y="1434846"/>
                  </a:lnTo>
                  <a:lnTo>
                    <a:pt x="2203704" y="1434846"/>
                  </a:lnTo>
                  <a:lnTo>
                    <a:pt x="2203704" y="1422146"/>
                  </a:lnTo>
                  <a:close/>
                </a:path>
                <a:path w="3430270" h="2857500">
                  <a:moveTo>
                    <a:pt x="2254504" y="1422146"/>
                  </a:moveTo>
                  <a:lnTo>
                    <a:pt x="2241804" y="1422146"/>
                  </a:lnTo>
                  <a:lnTo>
                    <a:pt x="2241804" y="1434846"/>
                  </a:lnTo>
                  <a:lnTo>
                    <a:pt x="2254504" y="1434846"/>
                  </a:lnTo>
                  <a:lnTo>
                    <a:pt x="2254504" y="1422146"/>
                  </a:lnTo>
                  <a:close/>
                </a:path>
                <a:path w="3430270" h="2857500">
                  <a:moveTo>
                    <a:pt x="2394204" y="1422146"/>
                  </a:moveTo>
                  <a:lnTo>
                    <a:pt x="2292604" y="1422146"/>
                  </a:lnTo>
                  <a:lnTo>
                    <a:pt x="2292604" y="1434846"/>
                  </a:lnTo>
                  <a:lnTo>
                    <a:pt x="2394204" y="1434846"/>
                  </a:lnTo>
                  <a:lnTo>
                    <a:pt x="2394204" y="1422146"/>
                  </a:lnTo>
                  <a:close/>
                </a:path>
                <a:path w="3430270" h="2857500">
                  <a:moveTo>
                    <a:pt x="2445004" y="1422146"/>
                  </a:moveTo>
                  <a:lnTo>
                    <a:pt x="2432304" y="1422146"/>
                  </a:lnTo>
                  <a:lnTo>
                    <a:pt x="2432304" y="1434846"/>
                  </a:lnTo>
                  <a:lnTo>
                    <a:pt x="2445004" y="1434846"/>
                  </a:lnTo>
                  <a:lnTo>
                    <a:pt x="2445004" y="1422146"/>
                  </a:lnTo>
                  <a:close/>
                </a:path>
                <a:path w="3430270" h="2857500">
                  <a:moveTo>
                    <a:pt x="2495804" y="1422146"/>
                  </a:moveTo>
                  <a:lnTo>
                    <a:pt x="2483104" y="1422146"/>
                  </a:lnTo>
                  <a:lnTo>
                    <a:pt x="2483104" y="1434846"/>
                  </a:lnTo>
                  <a:lnTo>
                    <a:pt x="2495804" y="1434846"/>
                  </a:lnTo>
                  <a:lnTo>
                    <a:pt x="2495804" y="1422146"/>
                  </a:lnTo>
                  <a:close/>
                </a:path>
                <a:path w="3430270" h="2857500">
                  <a:moveTo>
                    <a:pt x="2635504" y="1422146"/>
                  </a:moveTo>
                  <a:lnTo>
                    <a:pt x="2533904" y="1422146"/>
                  </a:lnTo>
                  <a:lnTo>
                    <a:pt x="2533904" y="1434846"/>
                  </a:lnTo>
                  <a:lnTo>
                    <a:pt x="2635504" y="1434846"/>
                  </a:lnTo>
                  <a:lnTo>
                    <a:pt x="2635504" y="1422146"/>
                  </a:lnTo>
                  <a:close/>
                </a:path>
                <a:path w="3430270" h="2857500">
                  <a:moveTo>
                    <a:pt x="2686304" y="1422146"/>
                  </a:moveTo>
                  <a:lnTo>
                    <a:pt x="2673604" y="1422146"/>
                  </a:lnTo>
                  <a:lnTo>
                    <a:pt x="2673604" y="1434846"/>
                  </a:lnTo>
                  <a:lnTo>
                    <a:pt x="2686304" y="1434846"/>
                  </a:lnTo>
                  <a:lnTo>
                    <a:pt x="2686304" y="1422146"/>
                  </a:lnTo>
                  <a:close/>
                </a:path>
                <a:path w="3430270" h="2857500">
                  <a:moveTo>
                    <a:pt x="2737104" y="1422146"/>
                  </a:moveTo>
                  <a:lnTo>
                    <a:pt x="2724404" y="1422146"/>
                  </a:lnTo>
                  <a:lnTo>
                    <a:pt x="2724404" y="1434846"/>
                  </a:lnTo>
                  <a:lnTo>
                    <a:pt x="2737104" y="1434846"/>
                  </a:lnTo>
                  <a:lnTo>
                    <a:pt x="2737104" y="1422146"/>
                  </a:lnTo>
                  <a:close/>
                </a:path>
                <a:path w="3430270" h="2857500">
                  <a:moveTo>
                    <a:pt x="2876804" y="1422146"/>
                  </a:moveTo>
                  <a:lnTo>
                    <a:pt x="2775204" y="1422146"/>
                  </a:lnTo>
                  <a:lnTo>
                    <a:pt x="2775204" y="1434846"/>
                  </a:lnTo>
                  <a:lnTo>
                    <a:pt x="2876804" y="1434846"/>
                  </a:lnTo>
                  <a:lnTo>
                    <a:pt x="2876804" y="1422146"/>
                  </a:lnTo>
                  <a:close/>
                </a:path>
                <a:path w="3430270" h="2857500">
                  <a:moveTo>
                    <a:pt x="2927604" y="1422146"/>
                  </a:moveTo>
                  <a:lnTo>
                    <a:pt x="2914904" y="1422146"/>
                  </a:lnTo>
                  <a:lnTo>
                    <a:pt x="2914904" y="1434846"/>
                  </a:lnTo>
                  <a:lnTo>
                    <a:pt x="2927604" y="1434846"/>
                  </a:lnTo>
                  <a:lnTo>
                    <a:pt x="2927604" y="1422146"/>
                  </a:lnTo>
                  <a:close/>
                </a:path>
                <a:path w="3430270" h="2857500">
                  <a:moveTo>
                    <a:pt x="2978404" y="1422146"/>
                  </a:moveTo>
                  <a:lnTo>
                    <a:pt x="2965704" y="1422146"/>
                  </a:lnTo>
                  <a:lnTo>
                    <a:pt x="2965704" y="1434846"/>
                  </a:lnTo>
                  <a:lnTo>
                    <a:pt x="2978404" y="1434846"/>
                  </a:lnTo>
                  <a:lnTo>
                    <a:pt x="2978404" y="1422146"/>
                  </a:lnTo>
                  <a:close/>
                </a:path>
                <a:path w="3430270" h="2857500">
                  <a:moveTo>
                    <a:pt x="3118104" y="1422146"/>
                  </a:moveTo>
                  <a:lnTo>
                    <a:pt x="3016504" y="1422146"/>
                  </a:lnTo>
                  <a:lnTo>
                    <a:pt x="3016504" y="1434846"/>
                  </a:lnTo>
                  <a:lnTo>
                    <a:pt x="3118104" y="1434846"/>
                  </a:lnTo>
                  <a:lnTo>
                    <a:pt x="3118104" y="1422146"/>
                  </a:lnTo>
                  <a:close/>
                </a:path>
                <a:path w="3430270" h="2857500">
                  <a:moveTo>
                    <a:pt x="3168904" y="1422146"/>
                  </a:moveTo>
                  <a:lnTo>
                    <a:pt x="3156204" y="1422146"/>
                  </a:lnTo>
                  <a:lnTo>
                    <a:pt x="3156204" y="1434846"/>
                  </a:lnTo>
                  <a:lnTo>
                    <a:pt x="3168904" y="1434846"/>
                  </a:lnTo>
                  <a:lnTo>
                    <a:pt x="3168904" y="1422146"/>
                  </a:lnTo>
                  <a:close/>
                </a:path>
                <a:path w="3430270" h="2857500">
                  <a:moveTo>
                    <a:pt x="3219704" y="1422146"/>
                  </a:moveTo>
                  <a:lnTo>
                    <a:pt x="3207004" y="1422146"/>
                  </a:lnTo>
                  <a:lnTo>
                    <a:pt x="3207004" y="1434846"/>
                  </a:lnTo>
                  <a:lnTo>
                    <a:pt x="3219704" y="1434846"/>
                  </a:lnTo>
                  <a:lnTo>
                    <a:pt x="3219704" y="1422146"/>
                  </a:lnTo>
                  <a:close/>
                </a:path>
                <a:path w="3430270" h="2857500">
                  <a:moveTo>
                    <a:pt x="3359404" y="1422146"/>
                  </a:moveTo>
                  <a:lnTo>
                    <a:pt x="3257804" y="1422146"/>
                  </a:lnTo>
                  <a:lnTo>
                    <a:pt x="3257804" y="1434846"/>
                  </a:lnTo>
                  <a:lnTo>
                    <a:pt x="3359404" y="1434846"/>
                  </a:lnTo>
                  <a:lnTo>
                    <a:pt x="3359404" y="1422146"/>
                  </a:lnTo>
                  <a:close/>
                </a:path>
                <a:path w="3430270" h="2857500">
                  <a:moveTo>
                    <a:pt x="3398266" y="1410335"/>
                  </a:moveTo>
                  <a:lnTo>
                    <a:pt x="3385566" y="1410335"/>
                  </a:lnTo>
                  <a:lnTo>
                    <a:pt x="3385566" y="1423035"/>
                  </a:lnTo>
                  <a:lnTo>
                    <a:pt x="3398266" y="1423035"/>
                  </a:lnTo>
                  <a:lnTo>
                    <a:pt x="3398266" y="1410335"/>
                  </a:lnTo>
                  <a:close/>
                </a:path>
                <a:path w="3430270" h="2857500">
                  <a:moveTo>
                    <a:pt x="3398266" y="1359535"/>
                  </a:moveTo>
                  <a:lnTo>
                    <a:pt x="3385566" y="1359535"/>
                  </a:lnTo>
                  <a:lnTo>
                    <a:pt x="3385566" y="1372235"/>
                  </a:lnTo>
                  <a:lnTo>
                    <a:pt x="3398266" y="1372235"/>
                  </a:lnTo>
                  <a:lnTo>
                    <a:pt x="3398266" y="1359535"/>
                  </a:lnTo>
                  <a:close/>
                </a:path>
                <a:path w="3430270" h="2857500">
                  <a:moveTo>
                    <a:pt x="3398266" y="1219835"/>
                  </a:moveTo>
                  <a:lnTo>
                    <a:pt x="3385566" y="1219835"/>
                  </a:lnTo>
                  <a:lnTo>
                    <a:pt x="3385566" y="1321435"/>
                  </a:lnTo>
                  <a:lnTo>
                    <a:pt x="3398266" y="1321435"/>
                  </a:lnTo>
                  <a:lnTo>
                    <a:pt x="3398266" y="1219835"/>
                  </a:lnTo>
                  <a:close/>
                </a:path>
                <a:path w="3430270" h="2857500">
                  <a:moveTo>
                    <a:pt x="3398266" y="1169035"/>
                  </a:moveTo>
                  <a:lnTo>
                    <a:pt x="3385566" y="1169035"/>
                  </a:lnTo>
                  <a:lnTo>
                    <a:pt x="3385566" y="1181735"/>
                  </a:lnTo>
                  <a:lnTo>
                    <a:pt x="3398266" y="1181735"/>
                  </a:lnTo>
                  <a:lnTo>
                    <a:pt x="3398266" y="1169035"/>
                  </a:lnTo>
                  <a:close/>
                </a:path>
                <a:path w="3430270" h="2857500">
                  <a:moveTo>
                    <a:pt x="3398266" y="1118235"/>
                  </a:moveTo>
                  <a:lnTo>
                    <a:pt x="3385566" y="1118235"/>
                  </a:lnTo>
                  <a:lnTo>
                    <a:pt x="3385566" y="1130935"/>
                  </a:lnTo>
                  <a:lnTo>
                    <a:pt x="3398266" y="1130935"/>
                  </a:lnTo>
                  <a:lnTo>
                    <a:pt x="3398266" y="1118235"/>
                  </a:lnTo>
                  <a:close/>
                </a:path>
                <a:path w="3430270" h="2857500">
                  <a:moveTo>
                    <a:pt x="3398266" y="978535"/>
                  </a:moveTo>
                  <a:lnTo>
                    <a:pt x="3385566" y="978535"/>
                  </a:lnTo>
                  <a:lnTo>
                    <a:pt x="3385566" y="1080135"/>
                  </a:lnTo>
                  <a:lnTo>
                    <a:pt x="3398266" y="1080135"/>
                  </a:lnTo>
                  <a:lnTo>
                    <a:pt x="3398266" y="978535"/>
                  </a:lnTo>
                  <a:close/>
                </a:path>
                <a:path w="3430270" h="2857500">
                  <a:moveTo>
                    <a:pt x="3398266" y="927735"/>
                  </a:moveTo>
                  <a:lnTo>
                    <a:pt x="3385566" y="927735"/>
                  </a:lnTo>
                  <a:lnTo>
                    <a:pt x="3385566" y="940435"/>
                  </a:lnTo>
                  <a:lnTo>
                    <a:pt x="3398266" y="940435"/>
                  </a:lnTo>
                  <a:lnTo>
                    <a:pt x="3398266" y="927735"/>
                  </a:lnTo>
                  <a:close/>
                </a:path>
                <a:path w="3430270" h="2857500">
                  <a:moveTo>
                    <a:pt x="3398266" y="876935"/>
                  </a:moveTo>
                  <a:lnTo>
                    <a:pt x="3385566" y="876935"/>
                  </a:lnTo>
                  <a:lnTo>
                    <a:pt x="3385566" y="889635"/>
                  </a:lnTo>
                  <a:lnTo>
                    <a:pt x="3398266" y="889635"/>
                  </a:lnTo>
                  <a:lnTo>
                    <a:pt x="3398266" y="876935"/>
                  </a:lnTo>
                  <a:close/>
                </a:path>
                <a:path w="3430270" h="2857500">
                  <a:moveTo>
                    <a:pt x="3398266" y="737235"/>
                  </a:moveTo>
                  <a:lnTo>
                    <a:pt x="3385566" y="737235"/>
                  </a:lnTo>
                  <a:lnTo>
                    <a:pt x="3385566" y="838835"/>
                  </a:lnTo>
                  <a:lnTo>
                    <a:pt x="3398266" y="838835"/>
                  </a:lnTo>
                  <a:lnTo>
                    <a:pt x="3398266" y="737235"/>
                  </a:lnTo>
                  <a:close/>
                </a:path>
                <a:path w="3430270" h="2857500">
                  <a:moveTo>
                    <a:pt x="3398266" y="686435"/>
                  </a:moveTo>
                  <a:lnTo>
                    <a:pt x="3385566" y="686435"/>
                  </a:lnTo>
                  <a:lnTo>
                    <a:pt x="3385566" y="699135"/>
                  </a:lnTo>
                  <a:lnTo>
                    <a:pt x="3398266" y="699135"/>
                  </a:lnTo>
                  <a:lnTo>
                    <a:pt x="3398266" y="686435"/>
                  </a:lnTo>
                  <a:close/>
                </a:path>
                <a:path w="3430270" h="2857500">
                  <a:moveTo>
                    <a:pt x="3398266" y="635635"/>
                  </a:moveTo>
                  <a:lnTo>
                    <a:pt x="3385566" y="635635"/>
                  </a:lnTo>
                  <a:lnTo>
                    <a:pt x="3385566" y="648335"/>
                  </a:lnTo>
                  <a:lnTo>
                    <a:pt x="3398266" y="648335"/>
                  </a:lnTo>
                  <a:lnTo>
                    <a:pt x="3398266" y="635635"/>
                  </a:lnTo>
                  <a:close/>
                </a:path>
                <a:path w="3430270" h="2857500">
                  <a:moveTo>
                    <a:pt x="3398266" y="495935"/>
                  </a:moveTo>
                  <a:lnTo>
                    <a:pt x="3385566" y="495935"/>
                  </a:lnTo>
                  <a:lnTo>
                    <a:pt x="3385566" y="597535"/>
                  </a:lnTo>
                  <a:lnTo>
                    <a:pt x="3398266" y="597535"/>
                  </a:lnTo>
                  <a:lnTo>
                    <a:pt x="3398266" y="495935"/>
                  </a:lnTo>
                  <a:close/>
                </a:path>
                <a:path w="3430270" h="2857500">
                  <a:moveTo>
                    <a:pt x="3398266" y="445135"/>
                  </a:moveTo>
                  <a:lnTo>
                    <a:pt x="3385566" y="445135"/>
                  </a:lnTo>
                  <a:lnTo>
                    <a:pt x="3385566" y="457835"/>
                  </a:lnTo>
                  <a:lnTo>
                    <a:pt x="3398266" y="457835"/>
                  </a:lnTo>
                  <a:lnTo>
                    <a:pt x="3398266" y="445135"/>
                  </a:lnTo>
                  <a:close/>
                </a:path>
                <a:path w="3430270" h="2857500">
                  <a:moveTo>
                    <a:pt x="3398266" y="394335"/>
                  </a:moveTo>
                  <a:lnTo>
                    <a:pt x="3385566" y="394335"/>
                  </a:lnTo>
                  <a:lnTo>
                    <a:pt x="3385566" y="407035"/>
                  </a:lnTo>
                  <a:lnTo>
                    <a:pt x="3398266" y="407035"/>
                  </a:lnTo>
                  <a:lnTo>
                    <a:pt x="3398266" y="394335"/>
                  </a:lnTo>
                  <a:close/>
                </a:path>
                <a:path w="3430270" h="2857500">
                  <a:moveTo>
                    <a:pt x="3398266" y="254635"/>
                  </a:moveTo>
                  <a:lnTo>
                    <a:pt x="3385566" y="254635"/>
                  </a:lnTo>
                  <a:lnTo>
                    <a:pt x="3385566" y="356235"/>
                  </a:lnTo>
                  <a:lnTo>
                    <a:pt x="3398266" y="356235"/>
                  </a:lnTo>
                  <a:lnTo>
                    <a:pt x="3398266" y="254635"/>
                  </a:lnTo>
                  <a:close/>
                </a:path>
                <a:path w="3430270" h="2857500">
                  <a:moveTo>
                    <a:pt x="3398266" y="203835"/>
                  </a:moveTo>
                  <a:lnTo>
                    <a:pt x="3385566" y="203835"/>
                  </a:lnTo>
                  <a:lnTo>
                    <a:pt x="3385566" y="216535"/>
                  </a:lnTo>
                  <a:lnTo>
                    <a:pt x="3398266" y="216535"/>
                  </a:lnTo>
                  <a:lnTo>
                    <a:pt x="3398266" y="203835"/>
                  </a:lnTo>
                  <a:close/>
                </a:path>
                <a:path w="3430270" h="2857500">
                  <a:moveTo>
                    <a:pt x="3398266" y="153035"/>
                  </a:moveTo>
                  <a:lnTo>
                    <a:pt x="3385566" y="153035"/>
                  </a:lnTo>
                  <a:lnTo>
                    <a:pt x="3385566" y="165735"/>
                  </a:lnTo>
                  <a:lnTo>
                    <a:pt x="3398266" y="165735"/>
                  </a:lnTo>
                  <a:lnTo>
                    <a:pt x="3398266" y="153035"/>
                  </a:lnTo>
                  <a:close/>
                </a:path>
                <a:path w="3430270" h="2857500">
                  <a:moveTo>
                    <a:pt x="3398266" y="63500"/>
                  </a:moveTo>
                  <a:lnTo>
                    <a:pt x="3385566" y="63500"/>
                  </a:lnTo>
                  <a:lnTo>
                    <a:pt x="3385566" y="114935"/>
                  </a:lnTo>
                  <a:lnTo>
                    <a:pt x="3398266" y="114935"/>
                  </a:lnTo>
                  <a:lnTo>
                    <a:pt x="3398266" y="63500"/>
                  </a:lnTo>
                  <a:close/>
                </a:path>
                <a:path w="3430270" h="2857500">
                  <a:moveTo>
                    <a:pt x="3391916" y="0"/>
                  </a:moveTo>
                  <a:lnTo>
                    <a:pt x="3353816" y="76200"/>
                  </a:lnTo>
                  <a:lnTo>
                    <a:pt x="3385566" y="76200"/>
                  </a:lnTo>
                  <a:lnTo>
                    <a:pt x="3385566" y="63500"/>
                  </a:lnTo>
                  <a:lnTo>
                    <a:pt x="3423666" y="63500"/>
                  </a:lnTo>
                  <a:lnTo>
                    <a:pt x="3391916" y="0"/>
                  </a:lnTo>
                  <a:close/>
                </a:path>
                <a:path w="3430270" h="2857500">
                  <a:moveTo>
                    <a:pt x="3423666" y="63500"/>
                  </a:moveTo>
                  <a:lnTo>
                    <a:pt x="3398266" y="63500"/>
                  </a:lnTo>
                  <a:lnTo>
                    <a:pt x="3398266" y="76200"/>
                  </a:lnTo>
                  <a:lnTo>
                    <a:pt x="3430016" y="76200"/>
                  </a:lnTo>
                  <a:lnTo>
                    <a:pt x="3423666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0" y="4578095"/>
              <a:ext cx="1219200" cy="121919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503682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inventory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3700" y="5795645"/>
            <a:ext cx="1937385" cy="60896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51435" algn="ctr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inventory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/etc/ansible/hosts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86420" y="5239385"/>
            <a:ext cx="35267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Linux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-3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SSH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Windows</a:t>
            </a:r>
            <a:r>
              <a:rPr sz="1800" spc="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Powershell</a:t>
            </a:r>
            <a:r>
              <a:rPr sz="1800" spc="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Remoting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2107" y="5242559"/>
            <a:ext cx="416051" cy="45262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273415" y="6132830"/>
            <a:ext cx="13684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Agentless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8392" y="6105144"/>
            <a:ext cx="425196" cy="42519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64482" y="1581327"/>
            <a:ext cx="2387600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1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mpa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n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om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2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mpan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.com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64482" y="1581327"/>
            <a:ext cx="2387600" cy="160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1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mpa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n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om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2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mpan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.com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[mail]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3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mpan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.com  s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4</a:t>
            </a:r>
            <a:r>
              <a:rPr sz="1800" spc="5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mpan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.com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73550" y="1524000"/>
            <a:ext cx="3583940" cy="393065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3019" rIns="0" bIns="0" rtlCol="0">
            <a:spAutoFit/>
          </a:bodyPr>
          <a:lstStyle/>
          <a:p>
            <a:pPr marL="92075" marR="463550">
              <a:lnSpc>
                <a:spcPct val="100000"/>
              </a:lnSpc>
              <a:spcBef>
                <a:spcPts val="260"/>
              </a:spcBef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r1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r2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Consolas"/>
              <a:cs typeface="Consolas"/>
            </a:endParaRPr>
          </a:p>
          <a:p>
            <a:pPr marL="92075" marR="462915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[mail]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r3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er</a:t>
            </a:r>
            <a:r>
              <a:rPr sz="1800" spc="-15" dirty="0">
                <a:solidFill>
                  <a:srgbClr val="A6E12D"/>
                </a:solidFill>
                <a:latin typeface="Consolas"/>
                <a:cs typeface="Consolas"/>
              </a:rPr>
              <a:t>4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.c</a:t>
            </a:r>
            <a:r>
              <a:rPr sz="1800" spc="-1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pa</a:t>
            </a:r>
            <a:r>
              <a:rPr sz="1800" spc="-15" dirty="0">
                <a:solidFill>
                  <a:srgbClr val="A6E12D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 dirty="0">
              <a:latin typeface="Consolas"/>
              <a:cs typeface="Consolas"/>
            </a:endParaRPr>
          </a:p>
          <a:p>
            <a:pPr marL="92075" marR="463550">
              <a:lnSpc>
                <a:spcPct val="100000"/>
              </a:lnSpc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[db]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r5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r6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 dirty="0">
              <a:latin typeface="Consolas"/>
              <a:cs typeface="Consolas"/>
            </a:endParaRPr>
          </a:p>
          <a:p>
            <a:pPr marL="92075" marR="463550">
              <a:lnSpc>
                <a:spcPct val="100000"/>
              </a:lnSpc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[web]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r7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r8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12747" y="5161788"/>
            <a:ext cx="446531" cy="4526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851598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5" dirty="0">
                <a:solidFill>
                  <a:srgbClr val="FF6600"/>
                </a:solidFill>
                <a:latin typeface="Calibri Light"/>
                <a:cs typeface="Calibri Light"/>
              </a:rPr>
              <a:t>More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on</a:t>
            </a:r>
            <a:r>
              <a:rPr sz="4400" b="0" spc="-1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inventory</a:t>
            </a:r>
            <a:r>
              <a:rPr sz="4400" b="0" spc="-1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files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5125" y="1269238"/>
            <a:ext cx="10720705" cy="3152140"/>
            <a:chOff x="1135125" y="1269238"/>
            <a:chExt cx="10720705" cy="3152140"/>
          </a:xfrm>
        </p:grpSpPr>
        <p:sp>
          <p:nvSpPr>
            <p:cNvPr id="5" name="object 5"/>
            <p:cNvSpPr/>
            <p:nvPr/>
          </p:nvSpPr>
          <p:spPr>
            <a:xfrm>
              <a:off x="1141475" y="1275588"/>
              <a:ext cx="10708005" cy="3139440"/>
            </a:xfrm>
            <a:custGeom>
              <a:avLst/>
              <a:gdLst/>
              <a:ahLst/>
              <a:cxnLst/>
              <a:rect l="l" t="t" r="r" b="b"/>
              <a:pathLst>
                <a:path w="10708005" h="3139440">
                  <a:moveTo>
                    <a:pt x="10707624" y="0"/>
                  </a:moveTo>
                  <a:lnTo>
                    <a:pt x="0" y="0"/>
                  </a:lnTo>
                  <a:lnTo>
                    <a:pt x="0" y="3139440"/>
                  </a:lnTo>
                  <a:lnTo>
                    <a:pt x="10707624" y="3139440"/>
                  </a:lnTo>
                  <a:lnTo>
                    <a:pt x="1070762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41475" y="1275588"/>
              <a:ext cx="10708005" cy="3139440"/>
            </a:xfrm>
            <a:custGeom>
              <a:avLst/>
              <a:gdLst/>
              <a:ahLst/>
              <a:cxnLst/>
              <a:rect l="l" t="t" r="r" b="b"/>
              <a:pathLst>
                <a:path w="10708005" h="3139440">
                  <a:moveTo>
                    <a:pt x="0" y="3139440"/>
                  </a:moveTo>
                  <a:lnTo>
                    <a:pt x="10707624" y="3139440"/>
                  </a:lnTo>
                  <a:lnTo>
                    <a:pt x="10707624" y="0"/>
                  </a:lnTo>
                  <a:lnTo>
                    <a:pt x="0" y="0"/>
                  </a:lnTo>
                  <a:lnTo>
                    <a:pt x="0" y="3139440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20216" y="1295780"/>
            <a:ext cx="2783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olas"/>
                <a:cs typeface="Consolas"/>
              </a:rPr>
              <a:t>#Sample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Inventory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File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470" y="1739900"/>
            <a:ext cx="278384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r1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r2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r3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r4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4220" y="5158740"/>
            <a:ext cx="38658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Inventory</a:t>
            </a:r>
            <a:r>
              <a:rPr sz="1800" spc="-7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Parameters: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4220" y="5433695"/>
            <a:ext cx="66560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ansible_connection</a:t>
            </a:r>
            <a:r>
              <a:rPr sz="1800" spc="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-2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ssh/winrm/localhost</a:t>
            </a:r>
            <a:endParaRPr sz="18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ansible_port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-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22/5986</a:t>
            </a:r>
            <a:endParaRPr sz="18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ansible_user</a:t>
            </a:r>
            <a:r>
              <a:rPr sz="1800" spc="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root/administrator</a:t>
            </a:r>
            <a:endParaRPr sz="18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 err="1">
                <a:solidFill>
                  <a:srgbClr val="F1F1F1"/>
                </a:solidFill>
                <a:latin typeface="Calibri"/>
                <a:cs typeface="Calibri"/>
              </a:rPr>
              <a:t>ansible_ssh_pass</a:t>
            </a:r>
            <a:r>
              <a:rPr sz="1800" spc="-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lang="en-IN"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Password</a:t>
            </a:r>
            <a:endParaRPr lang="en-US" sz="1800" spc="-15" dirty="0">
              <a:solidFill>
                <a:srgbClr val="F1F1F1"/>
              </a:solidFill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IN" b="0" i="0" dirty="0" err="1">
                <a:effectLst/>
                <a:latin typeface="ui-monospace"/>
              </a:rPr>
              <a:t>ansible_ssh_private_key_file</a:t>
            </a:r>
            <a:r>
              <a:rPr lang="en-IN" b="0" i="0" dirty="0">
                <a:effectLst/>
                <a:latin typeface="ui-monospace"/>
              </a:rPr>
              <a:t> – Key File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27975" y="1749891"/>
            <a:ext cx="30333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ansible_connection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=ssh 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le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con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ecti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inr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ansible_connection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=ssh 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le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con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ecti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inr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0216" y="3088004"/>
            <a:ext cx="4789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localhost</a:t>
            </a:r>
            <a:r>
              <a:rPr sz="18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ansible_connection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=localhost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62595" y="1750060"/>
            <a:ext cx="3108960" cy="847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ansible_user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=root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ansible_user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=admin 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le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ssh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pass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P@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1666" y="5181091"/>
            <a:ext cx="2098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Security: Ansible</a:t>
            </a:r>
            <a:r>
              <a:rPr sz="1800" spc="-2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1F1F1"/>
                </a:solidFill>
                <a:latin typeface="Calibri"/>
                <a:cs typeface="Calibri"/>
              </a:rPr>
              <a:t>Vault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39940" y="5184647"/>
            <a:ext cx="445007" cy="4511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1220" y="711518"/>
            <a:ext cx="6042660" cy="296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1295">
              <a:lnSpc>
                <a:spcPct val="100000"/>
              </a:lnSpc>
              <a:spcBef>
                <a:spcPts val="100"/>
              </a:spcBef>
            </a:pPr>
            <a:r>
              <a:rPr sz="9600" spc="-145" dirty="0">
                <a:solidFill>
                  <a:srgbClr val="FFFFFF"/>
                </a:solidFill>
              </a:rPr>
              <a:t>Coding </a:t>
            </a:r>
            <a:r>
              <a:rPr sz="9600" spc="-140" dirty="0">
                <a:solidFill>
                  <a:srgbClr val="FFFFFF"/>
                </a:solidFill>
              </a:rPr>
              <a:t> </a:t>
            </a:r>
            <a:r>
              <a:rPr sz="9600" spc="-385" dirty="0">
                <a:solidFill>
                  <a:srgbClr val="FFFFFF"/>
                </a:solidFill>
              </a:rPr>
              <a:t>Exercise</a:t>
            </a:r>
            <a:endParaRPr sz="9600" dirty="0"/>
          </a:p>
        </p:txBody>
      </p:sp>
      <p:sp>
        <p:nvSpPr>
          <p:cNvPr id="27" name="TextBox 26"/>
          <p:cNvSpPr txBox="1"/>
          <p:nvPr/>
        </p:nvSpPr>
        <p:spPr>
          <a:xfrm>
            <a:off x="990600" y="4038600"/>
            <a:ext cx="10693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folder called playbooks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Move your </a:t>
            </a:r>
            <a:r>
              <a:rPr lang="en-US" dirty="0" err="1"/>
              <a:t>pem</a:t>
            </a:r>
            <a:r>
              <a:rPr lang="en-US" dirty="0"/>
              <a:t> file into this folder by running </a:t>
            </a:r>
            <a:br>
              <a:rPr lang="en-US" dirty="0"/>
            </a:br>
            <a:r>
              <a:rPr lang="en-US" dirty="0"/>
              <a:t>mv </a:t>
            </a:r>
            <a:r>
              <a:rPr lang="en-US" dirty="0" err="1"/>
              <a:t>ansible.pem</a:t>
            </a:r>
            <a:r>
              <a:rPr lang="en-US" dirty="0"/>
              <a:t> playbooks/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inventory file and add the following:</a:t>
            </a:r>
            <a:br>
              <a:rPr lang="en-US" dirty="0"/>
            </a:br>
            <a:r>
              <a:rPr lang="en-US" dirty="0"/>
              <a:t>target1 &lt;</a:t>
            </a:r>
            <a:r>
              <a:rPr lang="en-US" dirty="0" err="1"/>
              <a:t>Target_IP_Address</a:t>
            </a:r>
            <a:r>
              <a:rPr lang="en-US" dirty="0"/>
              <a:t>&gt; </a:t>
            </a:r>
            <a:r>
              <a:rPr lang="en-US" dirty="0" err="1"/>
              <a:t>ansible_ssh_user</a:t>
            </a:r>
            <a:r>
              <a:rPr lang="en-US" dirty="0"/>
              <a:t>=ec2-user </a:t>
            </a:r>
            <a:r>
              <a:rPr lang="en-IN" b="0" i="0" dirty="0" err="1">
                <a:effectLst/>
                <a:latin typeface="ui-monospace"/>
              </a:rPr>
              <a:t>ansible_ssh_private_key_file</a:t>
            </a:r>
            <a:r>
              <a:rPr lang="en-IN" b="0" i="0" dirty="0">
                <a:effectLst/>
                <a:latin typeface="ui-monospace"/>
              </a:rPr>
              <a:t>=</a:t>
            </a:r>
            <a:r>
              <a:rPr lang="en-IN" b="0" i="0" dirty="0" err="1">
                <a:effectLst/>
                <a:latin typeface="ui-monospace"/>
              </a:rPr>
              <a:t>ansible.pem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0268" y="1616963"/>
            <a:ext cx="217931" cy="2179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7115" y="1082675"/>
            <a:ext cx="3230245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sz="1600" spc="-3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0268" y="1146047"/>
            <a:ext cx="217931" cy="2179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72107" y="102234"/>
            <a:ext cx="42632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The</a:t>
            </a:r>
            <a:r>
              <a:rPr lang="en-US" spc="-120" dirty="0"/>
              <a:t> Course</a:t>
            </a:r>
            <a:endParaRPr spc="-120" dirty="0"/>
          </a:p>
        </p:txBody>
      </p:sp>
      <p:sp>
        <p:nvSpPr>
          <p:cNvPr id="12" name="object 12"/>
          <p:cNvSpPr txBox="1"/>
          <p:nvPr/>
        </p:nvSpPr>
        <p:spPr>
          <a:xfrm>
            <a:off x="1125855" y="748665"/>
            <a:ext cx="3923665" cy="182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sz="1100" spc="-10" dirty="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sz="1100" spc="-5" dirty="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sz="1100" spc="-10" dirty="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sz="1100" spc="-10" dirty="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sz="1100" spc="590" dirty="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sz="1100" spc="-1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sz="1100" spc="-1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sz="1100" spc="-1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sz="1100" spc="-1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sz="1100" spc="59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sz="1100" spc="59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sz="1100" spc="-1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sz="1100" spc="-1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sz="1100" spc="-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 dirty="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47115" y="1534160"/>
            <a:ext cx="4497705" cy="2699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sz="1600" spc="-2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sz="1600" spc="-10" dirty="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sz="1600" spc="5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5"/>
              </a:spcBef>
            </a:pPr>
            <a:r>
              <a:rPr sz="1600" spc="-10" dirty="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sz="160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sz="1600" spc="-2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600" spc="-35" dirty="0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600" dirty="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sz="1600" spc="-40" dirty="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 dirty="0">
              <a:latin typeface="Segoe UI"/>
              <a:cs typeface="Segoe UI"/>
            </a:endParaRPr>
          </a:p>
          <a:p>
            <a:pPr marL="12700" marR="1987550">
              <a:lnSpc>
                <a:spcPct val="168000"/>
              </a:lnSpc>
              <a:spcBef>
                <a:spcPts val="1130"/>
              </a:spcBef>
            </a:pPr>
            <a:r>
              <a:rPr sz="1600" spc="-15" dirty="0">
                <a:solidFill>
                  <a:srgbClr val="282822"/>
                </a:solidFill>
                <a:latin typeface="Segoe UI"/>
                <a:cs typeface="Segoe UI"/>
              </a:rPr>
              <a:t>P</a:t>
            </a:r>
            <a:r>
              <a:rPr sz="1600" spc="-10" dirty="0">
                <a:solidFill>
                  <a:srgbClr val="282822"/>
                </a:solidFill>
                <a:latin typeface="Segoe UI"/>
                <a:cs typeface="Segoe UI"/>
              </a:rPr>
              <a:t>lay</a:t>
            </a:r>
            <a:r>
              <a:rPr sz="1600" spc="-15" dirty="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sz="1600" spc="-5" dirty="0">
                <a:solidFill>
                  <a:srgbClr val="282822"/>
                </a:solidFill>
                <a:latin typeface="Segoe UI"/>
                <a:cs typeface="Segoe UI"/>
              </a:rPr>
              <a:t>ooks  </a:t>
            </a:r>
            <a:r>
              <a:rPr sz="1600" spc="-20" dirty="0">
                <a:solidFill>
                  <a:srgbClr val="282822"/>
                </a:solidFill>
                <a:latin typeface="Segoe UI"/>
                <a:cs typeface="Segoe UI"/>
              </a:rPr>
              <a:t>Variables</a:t>
            </a:r>
            <a:endParaRPr sz="1600" dirty="0">
              <a:latin typeface="Segoe UI"/>
              <a:cs typeface="Segoe UI"/>
            </a:endParaRPr>
          </a:p>
          <a:p>
            <a:pPr marL="12700" marR="1778635">
              <a:lnSpc>
                <a:spcPct val="194000"/>
              </a:lnSpc>
            </a:pPr>
            <a:r>
              <a:rPr sz="1600" spc="-10" dirty="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sz="1600" spc="-15" dirty="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sz="1600" spc="-5" dirty="0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sz="1600" spc="-15" dirty="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sz="1600" spc="-5" dirty="0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sz="1600" spc="-15" dirty="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sz="1600" spc="-5" dirty="0">
                <a:solidFill>
                  <a:srgbClr val="282822"/>
                </a:solidFill>
                <a:latin typeface="Segoe UI"/>
                <a:cs typeface="Segoe UI"/>
              </a:rPr>
              <a:t>als  Loops</a:t>
            </a:r>
            <a:endParaRPr sz="16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1600" spc="-15" dirty="0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 dirty="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0268" y="2535935"/>
            <a:ext cx="217931" cy="21793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0268" y="3087623"/>
            <a:ext cx="217931" cy="2179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0268" y="3496055"/>
            <a:ext cx="217931" cy="21793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0268" y="3970020"/>
            <a:ext cx="217931" cy="21793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0268" y="4442459"/>
            <a:ext cx="217931" cy="21793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0268" y="4916423"/>
            <a:ext cx="217931" cy="2164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30323" y="1844013"/>
            <a:ext cx="8690483" cy="3996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84550" y="2895091"/>
            <a:ext cx="563880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Playbooks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4712" y="759175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642359" y="1479550"/>
            <a:ext cx="4212590" cy="1031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chemeClr val="tx1"/>
                </a:solidFill>
              </a:rPr>
              <a:t>Ansible</a:t>
            </a:r>
            <a:endParaRPr spc="-21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732409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Ansible</a:t>
            </a:r>
            <a:r>
              <a:rPr sz="4400" b="0" spc="-6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15" dirty="0">
                <a:solidFill>
                  <a:srgbClr val="FF6600"/>
                </a:solidFill>
                <a:latin typeface="Calibri Light"/>
                <a:cs typeface="Calibri Light"/>
              </a:rPr>
              <a:t>playbooks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5463" y="1100327"/>
            <a:ext cx="3634740" cy="3971925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Simple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Ansible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Playbook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command1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server1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command2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server2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command3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server3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command4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server4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command5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server5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command6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server6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command7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server7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command8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server8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command9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server9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Server1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Server2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Server3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Server4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Server5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Server6</a:t>
            </a:r>
            <a:endParaRPr sz="1400" dirty="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Server7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6603" y="1100327"/>
            <a:ext cx="4878705" cy="3971925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Complex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Ansible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Playbook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Deploy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Public Cloud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Deploy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Private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Cloud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Provision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Storage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all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Setup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Network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Private 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Cluster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spcBef>
                <a:spcPts val="5"/>
              </a:spcBef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server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20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Public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Configure DB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20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Private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Loadbalancing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between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web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Monitoring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components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Install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backup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Update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CMDB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database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VM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Information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432435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Pl</a:t>
            </a:r>
            <a:r>
              <a:rPr sz="4400" b="0" spc="-85" dirty="0">
                <a:solidFill>
                  <a:srgbClr val="FF6600"/>
                </a:solidFill>
                <a:latin typeface="Calibri Light"/>
                <a:cs typeface="Calibri Light"/>
              </a:rPr>
              <a:t>a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ybook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6660" y="1941170"/>
            <a:ext cx="5313680" cy="30721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DDDDD9"/>
                </a:solidFill>
                <a:latin typeface="Calibri"/>
                <a:cs typeface="Calibri"/>
              </a:rPr>
              <a:t>Playbook</a:t>
            </a:r>
            <a:r>
              <a:rPr sz="2800" spc="1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–</a:t>
            </a:r>
            <a:r>
              <a:rPr sz="2800" spc="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single</a:t>
            </a:r>
            <a:r>
              <a:rPr sz="280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DDDDD9"/>
                </a:solidFill>
                <a:latin typeface="Calibri"/>
                <a:cs typeface="Calibri"/>
              </a:rPr>
              <a:t>YAML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  <a:p>
            <a:pPr marL="697865" marR="737235" lvl="1" indent="-228600">
              <a:lnSpc>
                <a:spcPts val="2590"/>
              </a:lnSpc>
              <a:spcBef>
                <a:spcPts val="57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DDDDD9"/>
                </a:solidFill>
                <a:latin typeface="Calibri"/>
                <a:cs typeface="Calibri"/>
              </a:rPr>
              <a:t>Play </a:t>
            </a:r>
            <a:r>
              <a:rPr sz="2400" dirty="0">
                <a:solidFill>
                  <a:srgbClr val="DDDDD9"/>
                </a:solidFill>
                <a:latin typeface="Calibri"/>
                <a:cs typeface="Calibri"/>
              </a:rPr>
              <a:t>– </a:t>
            </a:r>
            <a:r>
              <a:rPr sz="2400" spc="-10" dirty="0">
                <a:solidFill>
                  <a:srgbClr val="DDDDD9"/>
                </a:solidFill>
                <a:latin typeface="Calibri"/>
                <a:cs typeface="Calibri"/>
              </a:rPr>
              <a:t>Defines </a:t>
            </a:r>
            <a:r>
              <a:rPr sz="2400" dirty="0">
                <a:solidFill>
                  <a:srgbClr val="DDDDD9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DDDDD9"/>
                </a:solidFill>
                <a:latin typeface="Calibri"/>
                <a:cs typeface="Calibri"/>
              </a:rPr>
              <a:t>set of </a:t>
            </a:r>
            <a:r>
              <a:rPr sz="2400" dirty="0">
                <a:solidFill>
                  <a:srgbClr val="DDDDD9"/>
                </a:solidFill>
                <a:latin typeface="Calibri"/>
                <a:cs typeface="Calibri"/>
              </a:rPr>
              <a:t>activities </a:t>
            </a:r>
            <a:r>
              <a:rPr sz="2400" spc="-53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DDDD9"/>
                </a:solidFill>
                <a:latin typeface="Calibri"/>
                <a:cs typeface="Calibri"/>
              </a:rPr>
              <a:t>(tasks)</a:t>
            </a:r>
            <a:r>
              <a:rPr sz="2400" spc="-3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DDDDD9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DDDD9"/>
                </a:solidFill>
                <a:latin typeface="Calibri"/>
                <a:cs typeface="Calibri"/>
              </a:rPr>
              <a:t>be</a:t>
            </a:r>
            <a:r>
              <a:rPr sz="2400" spc="-1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DDDD9"/>
                </a:solidFill>
                <a:latin typeface="Calibri"/>
                <a:cs typeface="Calibri"/>
              </a:rPr>
              <a:t>run</a:t>
            </a:r>
            <a:r>
              <a:rPr sz="2400" spc="-5" dirty="0">
                <a:solidFill>
                  <a:srgbClr val="DDDDD9"/>
                </a:solidFill>
                <a:latin typeface="Calibri"/>
                <a:cs typeface="Calibri"/>
              </a:rPr>
              <a:t> on</a:t>
            </a:r>
            <a:r>
              <a:rPr sz="240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DDDD9"/>
                </a:solidFill>
                <a:latin typeface="Calibri"/>
                <a:cs typeface="Calibri"/>
              </a:rPr>
              <a:t>hosts</a:t>
            </a:r>
            <a:endParaRPr sz="2400">
              <a:latin typeface="Calibri"/>
              <a:cs typeface="Calibri"/>
            </a:endParaRPr>
          </a:p>
          <a:p>
            <a:pPr marL="1155065" lvl="2" indent="-229235">
              <a:lnSpc>
                <a:spcPts val="2280"/>
              </a:lnSpc>
              <a:spcBef>
                <a:spcPts val="245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2000" spc="-40" dirty="0">
                <a:solidFill>
                  <a:srgbClr val="DDDDD9"/>
                </a:solidFill>
                <a:latin typeface="Calibri"/>
                <a:cs typeface="Calibri"/>
              </a:rPr>
              <a:t>Task</a:t>
            </a:r>
            <a:r>
              <a:rPr sz="2000" dirty="0">
                <a:solidFill>
                  <a:srgbClr val="DDDDD9"/>
                </a:solidFill>
                <a:latin typeface="Calibri"/>
                <a:cs typeface="Calibri"/>
              </a:rPr>
              <a:t> –</a:t>
            </a:r>
            <a:r>
              <a:rPr sz="2000" spc="-2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9"/>
                </a:solidFill>
                <a:latin typeface="Calibri"/>
                <a:cs typeface="Calibri"/>
              </a:rPr>
              <a:t>An action</a:t>
            </a:r>
            <a:r>
              <a:rPr sz="2000" spc="-10" dirty="0">
                <a:solidFill>
                  <a:srgbClr val="DDDDD9"/>
                </a:solidFill>
                <a:latin typeface="Calibri"/>
                <a:cs typeface="Calibri"/>
              </a:rPr>
              <a:t> to</a:t>
            </a:r>
            <a:r>
              <a:rPr sz="2000" spc="-2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9"/>
                </a:solidFill>
                <a:latin typeface="Calibri"/>
                <a:cs typeface="Calibri"/>
              </a:rPr>
              <a:t>be</a:t>
            </a:r>
            <a:r>
              <a:rPr sz="2000" spc="-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DDDD9"/>
                </a:solidFill>
                <a:latin typeface="Calibri"/>
                <a:cs typeface="Calibri"/>
              </a:rPr>
              <a:t>performed</a:t>
            </a:r>
            <a:r>
              <a:rPr sz="2000" spc="-1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9"/>
                </a:solidFill>
                <a:latin typeface="Calibri"/>
                <a:cs typeface="Calibri"/>
              </a:rPr>
              <a:t>on</a:t>
            </a:r>
            <a:r>
              <a:rPr sz="2000" spc="-3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9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1155065">
              <a:lnSpc>
                <a:spcPts val="2280"/>
              </a:lnSpc>
            </a:pPr>
            <a:r>
              <a:rPr sz="2000" spc="-10" dirty="0">
                <a:solidFill>
                  <a:srgbClr val="DDDDD9"/>
                </a:solidFill>
                <a:latin typeface="Calibri"/>
                <a:cs typeface="Calibri"/>
              </a:rPr>
              <a:t>host</a:t>
            </a:r>
            <a:endParaRPr sz="2000">
              <a:latin typeface="Calibri"/>
              <a:cs typeface="Calibri"/>
            </a:endParaRPr>
          </a:p>
          <a:p>
            <a:pPr marL="1612265" lvl="3" indent="-229235">
              <a:lnSpc>
                <a:spcPct val="100000"/>
              </a:lnSpc>
              <a:spcBef>
                <a:spcPts val="295"/>
              </a:spcBef>
              <a:buFont typeface="Wingdings" panose="05000000000000000000"/>
              <a:buChar char=""/>
              <a:tabLst>
                <a:tab pos="1612900" algn="l"/>
              </a:tabLst>
            </a:pPr>
            <a:r>
              <a:rPr sz="1800" spc="-15" dirty="0">
                <a:solidFill>
                  <a:srgbClr val="DDDDD9"/>
                </a:solidFill>
                <a:latin typeface="Calibri"/>
                <a:cs typeface="Calibri"/>
              </a:rPr>
              <a:t>Execute</a:t>
            </a:r>
            <a:r>
              <a:rPr sz="1800" spc="-1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DDDD9"/>
                </a:solidFill>
                <a:latin typeface="Calibri"/>
                <a:cs typeface="Calibri"/>
              </a:rPr>
              <a:t>command</a:t>
            </a:r>
            <a:endParaRPr sz="1800">
              <a:latin typeface="Calibri"/>
              <a:cs typeface="Calibri"/>
            </a:endParaRPr>
          </a:p>
          <a:p>
            <a:pPr marL="1612265" lvl="3" indent="-229235">
              <a:lnSpc>
                <a:spcPct val="100000"/>
              </a:lnSpc>
              <a:spcBef>
                <a:spcPts val="290"/>
              </a:spcBef>
              <a:buFont typeface="Wingdings" panose="05000000000000000000"/>
              <a:buChar char=""/>
              <a:tabLst>
                <a:tab pos="1612900" algn="l"/>
              </a:tabLst>
            </a:pPr>
            <a:r>
              <a:rPr sz="1800" dirty="0">
                <a:solidFill>
                  <a:srgbClr val="DDDDD9"/>
                </a:solidFill>
                <a:latin typeface="Calibri"/>
                <a:cs typeface="Calibri"/>
              </a:rPr>
              <a:t>Run</a:t>
            </a:r>
            <a:r>
              <a:rPr sz="1800" spc="-2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DDDD9"/>
                </a:solidFill>
                <a:latin typeface="Calibri"/>
                <a:cs typeface="Calibri"/>
              </a:rPr>
              <a:t>script</a:t>
            </a:r>
            <a:endParaRPr sz="1800">
              <a:latin typeface="Calibri"/>
              <a:cs typeface="Calibri"/>
            </a:endParaRPr>
          </a:p>
          <a:p>
            <a:pPr marL="1612265" lvl="3" indent="-229235">
              <a:lnSpc>
                <a:spcPct val="100000"/>
              </a:lnSpc>
              <a:spcBef>
                <a:spcPts val="290"/>
              </a:spcBef>
              <a:buFont typeface="Wingdings" panose="05000000000000000000"/>
              <a:buChar char=""/>
              <a:tabLst>
                <a:tab pos="1612900" algn="l"/>
              </a:tabLst>
            </a:pPr>
            <a:r>
              <a:rPr sz="1800" spc="-10" dirty="0">
                <a:solidFill>
                  <a:srgbClr val="DDDDD9"/>
                </a:solidFill>
                <a:latin typeface="Calibri"/>
                <a:cs typeface="Calibri"/>
              </a:rPr>
              <a:t>Install</a:t>
            </a:r>
            <a:r>
              <a:rPr sz="1800" spc="-4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DDDDD9"/>
                </a:solidFill>
                <a:latin typeface="Calibri"/>
                <a:cs typeface="Calibri"/>
              </a:rPr>
              <a:t>package</a:t>
            </a:r>
            <a:endParaRPr sz="1800">
              <a:latin typeface="Calibri"/>
              <a:cs typeface="Calibri"/>
            </a:endParaRPr>
          </a:p>
          <a:p>
            <a:pPr marL="1612265" lvl="3" indent="-229235">
              <a:lnSpc>
                <a:spcPct val="100000"/>
              </a:lnSpc>
              <a:spcBef>
                <a:spcPts val="275"/>
              </a:spcBef>
              <a:buFont typeface="Wingdings" panose="05000000000000000000"/>
              <a:buChar char=""/>
              <a:tabLst>
                <a:tab pos="1612900" algn="l"/>
              </a:tabLst>
            </a:pPr>
            <a:r>
              <a:rPr sz="1800" spc="-10" dirty="0">
                <a:solidFill>
                  <a:srgbClr val="DDDDD9"/>
                </a:solidFill>
                <a:latin typeface="Calibri"/>
                <a:cs typeface="Calibri"/>
              </a:rPr>
              <a:t>Shutdown/Restart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81386" y="1553336"/>
            <a:ext cx="1228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1F1F1"/>
                </a:solidFill>
                <a:latin typeface="Calibri"/>
                <a:cs typeface="Calibri"/>
              </a:rPr>
              <a:t>YAML</a:t>
            </a:r>
            <a:r>
              <a:rPr sz="1800" spc="-5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format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79280" y="1557527"/>
            <a:ext cx="445007" cy="45110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59523" y="2342386"/>
            <a:ext cx="5195570" cy="4401820"/>
          </a:xfrm>
          <a:custGeom>
            <a:avLst/>
            <a:gdLst/>
            <a:ahLst/>
            <a:cxnLst/>
            <a:rect l="l" t="t" r="r" b="b"/>
            <a:pathLst>
              <a:path w="5195570" h="4401820">
                <a:moveTo>
                  <a:pt x="5195316" y="0"/>
                </a:moveTo>
                <a:lnTo>
                  <a:pt x="0" y="0"/>
                </a:lnTo>
                <a:lnTo>
                  <a:pt x="0" y="4401312"/>
                </a:lnTo>
                <a:lnTo>
                  <a:pt x="5195316" y="4401312"/>
                </a:lnTo>
                <a:lnTo>
                  <a:pt x="5195316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39533" y="2590749"/>
            <a:ext cx="123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6130" y="2579370"/>
            <a:ext cx="1205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8830" y="2851312"/>
            <a:ext cx="157416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6130" y="3006089"/>
            <a:ext cx="307594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command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  <a:p>
            <a:pPr marL="30670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3666" y="3859529"/>
            <a:ext cx="317500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 server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3666" y="4499864"/>
            <a:ext cx="28803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 httpd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400">
              <a:latin typeface="Consolas"/>
              <a:cs typeface="Consolas"/>
            </a:endParaRPr>
          </a:p>
          <a:p>
            <a:pPr marL="307975" marR="118554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666" y="5566359"/>
            <a:ext cx="238760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  <a:p>
            <a:pPr marL="307975" marR="988060" indent="-9906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89915"/>
            <a:ext cx="1905" cy="277495"/>
          </a:xfrm>
          <a:custGeom>
            <a:avLst/>
            <a:gdLst/>
            <a:ahLst/>
            <a:cxnLst/>
            <a:rect l="l" t="t" r="r" b="b"/>
            <a:pathLst>
              <a:path w="1905" h="277495">
                <a:moveTo>
                  <a:pt x="1524" y="0"/>
                </a:moveTo>
                <a:lnTo>
                  <a:pt x="0" y="0"/>
                </a:lnTo>
                <a:lnTo>
                  <a:pt x="0" y="277367"/>
                </a:lnTo>
                <a:lnTo>
                  <a:pt x="1524" y="277367"/>
                </a:lnTo>
                <a:lnTo>
                  <a:pt x="15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6859523" y="1947163"/>
            <a:ext cx="2232660" cy="1075055"/>
            <a:chOff x="6859523" y="1944623"/>
            <a:chExt cx="2232660" cy="1075055"/>
          </a:xfrm>
        </p:grpSpPr>
        <p:sp>
          <p:nvSpPr>
            <p:cNvPr id="16" name="object 16"/>
            <p:cNvSpPr/>
            <p:nvPr/>
          </p:nvSpPr>
          <p:spPr>
            <a:xfrm>
              <a:off x="7014971" y="2816351"/>
              <a:ext cx="1760220" cy="198120"/>
            </a:xfrm>
            <a:custGeom>
              <a:avLst/>
              <a:gdLst/>
              <a:ahLst/>
              <a:cxnLst/>
              <a:rect l="l" t="t" r="r" b="b"/>
              <a:pathLst>
                <a:path w="1760220" h="198119">
                  <a:moveTo>
                    <a:pt x="1760220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1760220" y="198120"/>
                  </a:lnTo>
                  <a:lnTo>
                    <a:pt x="1760220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014971" y="2816351"/>
              <a:ext cx="1760220" cy="198120"/>
            </a:xfrm>
            <a:custGeom>
              <a:avLst/>
              <a:gdLst/>
              <a:ahLst/>
              <a:cxnLst/>
              <a:rect l="l" t="t" r="r" b="b"/>
              <a:pathLst>
                <a:path w="1760220" h="198119">
                  <a:moveTo>
                    <a:pt x="0" y="198120"/>
                  </a:moveTo>
                  <a:lnTo>
                    <a:pt x="1760220" y="198120"/>
                  </a:lnTo>
                  <a:lnTo>
                    <a:pt x="1760220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59523" y="1944623"/>
              <a:ext cx="2232660" cy="368935"/>
            </a:xfrm>
            <a:custGeom>
              <a:avLst/>
              <a:gdLst/>
              <a:ahLst/>
              <a:cxnLst/>
              <a:rect l="l" t="t" r="r" b="b"/>
              <a:pathLst>
                <a:path w="2232659" h="368935">
                  <a:moveTo>
                    <a:pt x="223266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232660" y="368808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939533" y="1964182"/>
            <a:ext cx="152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697103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Playbook</a:t>
            </a:r>
            <a:r>
              <a:rPr sz="4400" b="0" spc="-4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30" dirty="0">
                <a:solidFill>
                  <a:srgbClr val="FF6600"/>
                </a:solidFill>
                <a:latin typeface="Calibri Light"/>
                <a:cs typeface="Calibri Light"/>
              </a:rPr>
              <a:t>format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7852" y="1254252"/>
            <a:ext cx="5195570" cy="5262880"/>
          </a:xfrm>
          <a:custGeom>
            <a:avLst/>
            <a:gdLst/>
            <a:ahLst/>
            <a:cxnLst/>
            <a:rect l="l" t="t" r="r" b="b"/>
            <a:pathLst>
              <a:path w="5195570" h="5262880">
                <a:moveTo>
                  <a:pt x="5195315" y="0"/>
                </a:moveTo>
                <a:lnTo>
                  <a:pt x="0" y="0"/>
                </a:lnTo>
                <a:lnTo>
                  <a:pt x="0" y="5262372"/>
                </a:lnTo>
                <a:lnTo>
                  <a:pt x="5195315" y="5262372"/>
                </a:lnTo>
                <a:lnTo>
                  <a:pt x="5195315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21634" y="1511427"/>
            <a:ext cx="298450" cy="212090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1615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endParaRPr sz="1400" dirty="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17901" y="1492377"/>
            <a:ext cx="6113780" cy="2007870"/>
            <a:chOff x="3017901" y="1492377"/>
            <a:chExt cx="6113780" cy="2007870"/>
          </a:xfrm>
        </p:grpSpPr>
        <p:sp>
          <p:nvSpPr>
            <p:cNvPr id="6" name="object 6"/>
            <p:cNvSpPr/>
            <p:nvPr/>
          </p:nvSpPr>
          <p:spPr>
            <a:xfrm>
              <a:off x="3415284" y="1501140"/>
              <a:ext cx="311150" cy="228600"/>
            </a:xfrm>
            <a:custGeom>
              <a:avLst/>
              <a:gdLst/>
              <a:ahLst/>
              <a:cxnLst/>
              <a:rect l="l" t="t" r="r" b="b"/>
              <a:pathLst>
                <a:path w="311150" h="228600">
                  <a:moveTo>
                    <a:pt x="0" y="228600"/>
                  </a:moveTo>
                  <a:lnTo>
                    <a:pt x="310896" y="228600"/>
                  </a:lnTo>
                  <a:lnTo>
                    <a:pt x="310896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27426" y="1501902"/>
              <a:ext cx="6094730" cy="1988820"/>
            </a:xfrm>
            <a:custGeom>
              <a:avLst/>
              <a:gdLst/>
              <a:ahLst/>
              <a:cxnLst/>
              <a:rect l="l" t="t" r="r" b="b"/>
              <a:pathLst>
                <a:path w="6094730" h="1988820">
                  <a:moveTo>
                    <a:pt x="0" y="1988820"/>
                  </a:moveTo>
                  <a:lnTo>
                    <a:pt x="6094476" y="1988820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1988820"/>
                  </a:lnTo>
                  <a:close/>
                </a:path>
              </a:pathLst>
            </a:custGeom>
            <a:ln w="1905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796029" y="1621582"/>
            <a:ext cx="1600200" cy="4787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0" y="2123694"/>
            <a:ext cx="626110" cy="193675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8372" y="2303145"/>
            <a:ext cx="3174365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550" indent="-197485">
              <a:lnSpc>
                <a:spcPct val="100000"/>
              </a:lnSpc>
              <a:spcBef>
                <a:spcPts val="105"/>
              </a:spcBef>
              <a:buChar char="-"/>
              <a:tabLst>
                <a:tab pos="2101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command ‘date’</a:t>
            </a:r>
            <a:endParaRPr sz="14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latin typeface="Consolas"/>
              <a:cs typeface="Consolas"/>
            </a:endParaRPr>
          </a:p>
          <a:p>
            <a:pPr marL="209550" marR="5080" indent="-197485">
              <a:lnSpc>
                <a:spcPct val="100000"/>
              </a:lnSpc>
              <a:spcBef>
                <a:spcPts val="5"/>
              </a:spcBef>
              <a:buChar char="-"/>
              <a:tabLst>
                <a:tab pos="2101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87011" y="4521708"/>
            <a:ext cx="311150" cy="228600"/>
          </a:xfrm>
          <a:custGeom>
            <a:avLst/>
            <a:gdLst/>
            <a:ahLst/>
            <a:cxnLst/>
            <a:rect l="l" t="t" r="r" b="b"/>
            <a:pathLst>
              <a:path w="311150" h="228600">
                <a:moveTo>
                  <a:pt x="0" y="228600"/>
                </a:moveTo>
                <a:lnTo>
                  <a:pt x="310896" y="228600"/>
                </a:lnTo>
                <a:lnTo>
                  <a:pt x="31089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FF3300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76344" y="5521452"/>
            <a:ext cx="311150" cy="228600"/>
          </a:xfrm>
          <a:custGeom>
            <a:avLst/>
            <a:gdLst/>
            <a:ahLst/>
            <a:cxnLst/>
            <a:rect l="l" t="t" r="r" b="b"/>
            <a:pathLst>
              <a:path w="311150" h="228600">
                <a:moveTo>
                  <a:pt x="0" y="228600"/>
                </a:moveTo>
                <a:lnTo>
                  <a:pt x="310896" y="228600"/>
                </a:lnTo>
                <a:lnTo>
                  <a:pt x="31089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FF3300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017901" y="3581780"/>
          <a:ext cx="6122669" cy="3038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/>
                <a:gridCol w="309245"/>
                <a:gridCol w="3328669"/>
                <a:gridCol w="2096135"/>
              </a:tblGrid>
              <a:tr h="234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T w="19050">
                      <a:solidFill>
                        <a:srgbClr val="FF3300"/>
                      </a:solidFill>
                      <a:prstDash val="solid"/>
                    </a:lnT>
                    <a:solidFill>
                      <a:srgbClr val="28282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415"/>
                        </a:lnSpc>
                        <a:spcBef>
                          <a:spcPts val="33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42544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T w="28575">
                      <a:solidFill>
                        <a:srgbClr val="FF3300"/>
                      </a:solidFill>
                      <a:prstDash val="solid"/>
                    </a:lnT>
                    <a:lnB w="19050">
                      <a:solidFill>
                        <a:srgbClr val="FF3300"/>
                      </a:solidFill>
                      <a:prstDash val="solid"/>
                    </a:lnB>
                    <a:solidFill>
                      <a:srgbClr val="38383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T w="19050">
                      <a:solidFill>
                        <a:srgbClr val="FF3300"/>
                      </a:solidFill>
                      <a:prstDash val="solid"/>
                    </a:lnT>
                    <a:solidFill>
                      <a:srgbClr val="383838"/>
                    </a:solidFill>
                  </a:tcPr>
                </a:tc>
                <a:tc hMerge="1">
                  <a:tcPr marL="0" marR="0" marT="0" marB="0"/>
                </a:tc>
              </a:tr>
              <a:tr h="625601">
                <a:tc gridSpan="4">
                  <a:txBody>
                    <a:bodyPr/>
                    <a:lstStyle/>
                    <a:p>
                      <a:pPr marL="648335" marR="38639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Play 2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sz="1400" spc="-3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localhost </a:t>
                      </a:r>
                      <a:r>
                        <a:rPr sz="1400" spc="-75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solidFill>
                      <a:srgbClr val="383838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9392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2700">
                      <a:solidFill>
                        <a:srgbClr val="FF3300"/>
                      </a:solidFill>
                      <a:prstDash val="solid"/>
                    </a:lnR>
                    <a:lnB w="19050">
                      <a:solidFill>
                        <a:srgbClr val="FF33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865505" indent="-196850">
                        <a:lnSpc>
                          <a:spcPct val="100000"/>
                        </a:lnSpc>
                        <a:spcBef>
                          <a:spcPts val="235"/>
                        </a:spcBef>
                        <a:buChar char="-"/>
                        <a:tabLst>
                          <a:tab pos="865505" algn="l"/>
                        </a:tabLst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</a:t>
                      </a:r>
                      <a:r>
                        <a:rPr sz="1400" spc="1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sz="1400" spc="2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web</a:t>
                      </a:r>
                      <a:r>
                        <a:rPr sz="1400" spc="2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service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864870" marR="2159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yum: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1583055" marR="3600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httpd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state:</a:t>
                      </a:r>
                      <a:r>
                        <a:rPr sz="1400" spc="-4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49630" marR="306070" indent="-196850">
                        <a:lnSpc>
                          <a:spcPct val="100000"/>
                        </a:lnSpc>
                        <a:buChar char="-"/>
                        <a:tabLst>
                          <a:tab pos="850265" algn="l"/>
                        </a:tabLst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</a:t>
                      </a:r>
                      <a:r>
                        <a:rPr sz="1400" spc="-1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Start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web</a:t>
                      </a:r>
                      <a:r>
                        <a:rPr sz="1400" spc="-2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server </a:t>
                      </a:r>
                      <a:r>
                        <a:rPr sz="1400" spc="-75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service: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1567180" marR="37655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httpd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state:</a:t>
                      </a:r>
                      <a:r>
                        <a:rPr sz="1400" spc="-4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started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3300"/>
                      </a:solidFill>
                      <a:prstDash val="solid"/>
                    </a:lnL>
                    <a:lnR w="12700">
                      <a:solidFill>
                        <a:srgbClr val="FF3300"/>
                      </a:solidFill>
                      <a:prstDash val="solid"/>
                    </a:lnR>
                    <a:lnT w="12700">
                      <a:solidFill>
                        <a:srgbClr val="FF3300"/>
                      </a:solidFill>
                      <a:prstDash val="solid"/>
                    </a:lnT>
                    <a:lnB w="19050">
                      <a:solidFill>
                        <a:srgbClr val="FF3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B w="19050">
                      <a:solidFill>
                        <a:srgbClr val="FF33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3387852" y="877824"/>
            <a:ext cx="3345179" cy="1449070"/>
            <a:chOff x="3387852" y="877824"/>
            <a:chExt cx="3345179" cy="1449070"/>
          </a:xfrm>
        </p:grpSpPr>
        <p:sp>
          <p:nvSpPr>
            <p:cNvPr id="15" name="object 15"/>
            <p:cNvSpPr/>
            <p:nvPr/>
          </p:nvSpPr>
          <p:spPr>
            <a:xfrm>
              <a:off x="3804666" y="1588770"/>
              <a:ext cx="2150745" cy="728980"/>
            </a:xfrm>
            <a:custGeom>
              <a:avLst/>
              <a:gdLst/>
              <a:ahLst/>
              <a:cxnLst/>
              <a:rect l="l" t="t" r="r" b="b"/>
              <a:pathLst>
                <a:path w="2150745" h="728980">
                  <a:moveTo>
                    <a:pt x="0" y="728471"/>
                  </a:moveTo>
                  <a:lnTo>
                    <a:pt x="630936" y="728471"/>
                  </a:lnTo>
                  <a:lnTo>
                    <a:pt x="630936" y="79247"/>
                  </a:lnTo>
                  <a:lnTo>
                    <a:pt x="0" y="79247"/>
                  </a:lnTo>
                  <a:lnTo>
                    <a:pt x="0" y="728471"/>
                  </a:lnTo>
                  <a:close/>
                </a:path>
                <a:path w="2150745" h="728980">
                  <a:moveTo>
                    <a:pt x="10668" y="534924"/>
                  </a:moveTo>
                  <a:lnTo>
                    <a:pt x="2150364" y="534924"/>
                  </a:lnTo>
                  <a:lnTo>
                    <a:pt x="2150364" y="0"/>
                  </a:lnTo>
                  <a:lnTo>
                    <a:pt x="10668" y="0"/>
                  </a:lnTo>
                  <a:lnTo>
                    <a:pt x="10668" y="534924"/>
                  </a:lnTo>
                  <a:close/>
                </a:path>
              </a:pathLst>
            </a:custGeom>
            <a:ln w="1905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87852" y="877824"/>
              <a:ext cx="3345179" cy="368935"/>
            </a:xfrm>
            <a:custGeom>
              <a:avLst/>
              <a:gdLst/>
              <a:ahLst/>
              <a:cxnLst/>
              <a:rect l="l" t="t" r="r" b="b"/>
              <a:pathLst>
                <a:path w="3345179" h="368934">
                  <a:moveTo>
                    <a:pt x="33451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345179" y="368808"/>
                  </a:lnTo>
                  <a:lnTo>
                    <a:pt x="334517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466846" y="896873"/>
            <a:ext cx="152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19786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Ho</a:t>
            </a:r>
            <a:r>
              <a:rPr sz="4400" b="0" spc="-50" dirty="0">
                <a:solidFill>
                  <a:srgbClr val="FF6600"/>
                </a:solidFill>
                <a:latin typeface="Calibri Light"/>
                <a:cs typeface="Calibri Light"/>
              </a:rPr>
              <a:t>s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ts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7903" y="1333500"/>
            <a:ext cx="5195570" cy="4185285"/>
          </a:xfrm>
          <a:custGeom>
            <a:avLst/>
            <a:gdLst/>
            <a:ahLst/>
            <a:cxnLst/>
            <a:rect l="l" t="t" r="r" b="b"/>
            <a:pathLst>
              <a:path w="5195570" h="4185285">
                <a:moveTo>
                  <a:pt x="5195316" y="0"/>
                </a:moveTo>
                <a:lnTo>
                  <a:pt x="0" y="0"/>
                </a:lnTo>
                <a:lnTo>
                  <a:pt x="0" y="4184904"/>
                </a:lnTo>
                <a:lnTo>
                  <a:pt x="5195316" y="4184904"/>
                </a:lnTo>
                <a:lnTo>
                  <a:pt x="5195316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05939" y="1840901"/>
            <a:ext cx="15748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17903" y="949452"/>
            <a:ext cx="3345179" cy="1070610"/>
            <a:chOff x="1517903" y="949452"/>
            <a:chExt cx="3345179" cy="1070610"/>
          </a:xfrm>
        </p:grpSpPr>
        <p:sp>
          <p:nvSpPr>
            <p:cNvPr id="6" name="object 6"/>
            <p:cNvSpPr/>
            <p:nvPr/>
          </p:nvSpPr>
          <p:spPr>
            <a:xfrm>
              <a:off x="1691639" y="1786127"/>
              <a:ext cx="1819910" cy="228600"/>
            </a:xfrm>
            <a:custGeom>
              <a:avLst/>
              <a:gdLst/>
              <a:ahLst/>
              <a:cxnLst/>
              <a:rect l="l" t="t" r="r" b="b"/>
              <a:pathLst>
                <a:path w="1819910" h="228600">
                  <a:moveTo>
                    <a:pt x="1819656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819656" y="228600"/>
                  </a:lnTo>
                  <a:lnTo>
                    <a:pt x="1819656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91639" y="1786127"/>
              <a:ext cx="1819910" cy="228600"/>
            </a:xfrm>
            <a:custGeom>
              <a:avLst/>
              <a:gdLst/>
              <a:ahLst/>
              <a:cxnLst/>
              <a:rect l="l" t="t" r="r" b="b"/>
              <a:pathLst>
                <a:path w="1819910" h="228600">
                  <a:moveTo>
                    <a:pt x="0" y="228600"/>
                  </a:moveTo>
                  <a:lnTo>
                    <a:pt x="1819656" y="2286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17903" y="949452"/>
              <a:ext cx="3345179" cy="368935"/>
            </a:xfrm>
            <a:custGeom>
              <a:avLst/>
              <a:gdLst/>
              <a:ahLst/>
              <a:cxnLst/>
              <a:rect l="l" t="t" r="r" b="b"/>
              <a:pathLst>
                <a:path w="3345179" h="368934">
                  <a:moveTo>
                    <a:pt x="33451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345179" y="368808"/>
                  </a:lnTo>
                  <a:lnTo>
                    <a:pt x="334517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7696200" y="949325"/>
            <a:ext cx="3450590" cy="5462270"/>
            <a:chOff x="7731252" y="949452"/>
            <a:chExt cx="2943225" cy="5462270"/>
          </a:xfrm>
        </p:grpSpPr>
        <p:sp>
          <p:nvSpPr>
            <p:cNvPr id="10" name="object 10"/>
            <p:cNvSpPr/>
            <p:nvPr/>
          </p:nvSpPr>
          <p:spPr>
            <a:xfrm>
              <a:off x="7731252" y="1333500"/>
              <a:ext cx="2943225" cy="5078095"/>
            </a:xfrm>
            <a:custGeom>
              <a:avLst/>
              <a:gdLst/>
              <a:ahLst/>
              <a:cxnLst/>
              <a:rect l="l" t="t" r="r" b="b"/>
              <a:pathLst>
                <a:path w="2943225" h="5078095">
                  <a:moveTo>
                    <a:pt x="2942844" y="0"/>
                  </a:moveTo>
                  <a:lnTo>
                    <a:pt x="0" y="0"/>
                  </a:lnTo>
                  <a:lnTo>
                    <a:pt x="0" y="5077968"/>
                  </a:lnTo>
                  <a:lnTo>
                    <a:pt x="2942844" y="5077968"/>
                  </a:lnTo>
                  <a:lnTo>
                    <a:pt x="294284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31252" y="949452"/>
              <a:ext cx="1739264" cy="368935"/>
            </a:xfrm>
            <a:custGeom>
              <a:avLst/>
              <a:gdLst/>
              <a:ahLst/>
              <a:cxnLst/>
              <a:rect l="l" t="t" r="r" b="b"/>
              <a:pathLst>
                <a:path w="1739265" h="368934">
                  <a:moveTo>
                    <a:pt x="1738883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738883" y="368808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596644" y="823917"/>
            <a:ext cx="3469640" cy="461264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502920" indent="-196850">
              <a:lnSpc>
                <a:spcPct val="100000"/>
              </a:lnSpc>
              <a:buChar char="-"/>
              <a:tabLst>
                <a:tab pos="50355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 command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  <a:p>
            <a:pPr marL="502920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502920" marR="5080" indent="-196850">
              <a:lnSpc>
                <a:spcPct val="100000"/>
              </a:lnSpc>
              <a:buChar char="-"/>
              <a:tabLst>
                <a:tab pos="50355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 script on server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502920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50355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  <a:p>
            <a:pPr marL="50292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400">
              <a:latin typeface="Consolas"/>
              <a:cs typeface="Consolas"/>
            </a:endParaRPr>
          </a:p>
          <a:p>
            <a:pPr marL="601980" marR="148082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502920" marR="792480" indent="-196850">
              <a:lnSpc>
                <a:spcPct val="100000"/>
              </a:lnSpc>
              <a:buChar char="-"/>
              <a:tabLst>
                <a:tab pos="50355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6019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6019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10500" y="968375"/>
            <a:ext cx="3345815" cy="431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inventory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localhost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r1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r2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[mail]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r3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r4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[db]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r5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r6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[web]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r7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r8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524000" y="914400"/>
            <a:ext cx="8679915" cy="1748729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Modules</a:t>
            </a:r>
            <a:endParaRPr lang="en-US" sz="8800" spc="-150" dirty="0">
              <a:solidFill>
                <a:srgbClr val="FFFE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4"/>
          </p:nvPr>
        </p:nvSpPr>
        <p:spPr>
          <a:xfrm>
            <a:off x="1759237" y="3906266"/>
            <a:ext cx="8673427" cy="1322587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i="0">
                <a:solidFill>
                  <a:srgbClr val="FFFEFF"/>
                </a:solidFill>
              </a:rPr>
              <a:t>Ansible modules are units of code that can control system resources or execute system commands. Ansible provides a module library that you can execute directly on remote hosts or through playbooks.</a:t>
            </a:r>
            <a:endParaRPr lang="en-US">
              <a:solidFill>
                <a:srgbClr val="FFFE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6431" y="1990466"/>
            <a:ext cx="5176620" cy="4170020"/>
          </a:xfrm>
          <a:custGeom>
            <a:avLst/>
            <a:gdLst/>
            <a:ahLst/>
            <a:cxnLst/>
            <a:rect l="l" t="t" r="r" b="b"/>
            <a:pathLst>
              <a:path w="5195570" h="4185285">
                <a:moveTo>
                  <a:pt x="5195316" y="0"/>
                </a:moveTo>
                <a:lnTo>
                  <a:pt x="0" y="0"/>
                </a:lnTo>
                <a:lnTo>
                  <a:pt x="0" y="4184904"/>
                </a:lnTo>
                <a:lnTo>
                  <a:pt x="5195316" y="4184904"/>
                </a:lnTo>
                <a:lnTo>
                  <a:pt x="5195316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94884" y="2012990"/>
            <a:ext cx="123373" cy="2267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defTabSz="452755">
              <a:spcBef>
                <a:spcPts val="105"/>
              </a:spcBef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-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1016" y="2225570"/>
            <a:ext cx="3064721" cy="876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66215" defTabSz="452755">
              <a:spcBef>
                <a:spcPts val="105"/>
              </a:spcBef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name: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Play 1 </a:t>
            </a:r>
            <a:r>
              <a:rPr lang="en-IN" sz="1385" kern="1200" spc="5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hosts:</a:t>
            </a:r>
            <a:r>
              <a:rPr lang="en-IN" sz="1385" kern="1200" spc="-3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localhost </a:t>
            </a:r>
            <a:r>
              <a:rPr lang="en-IN" sz="1385" kern="1200" spc="-747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tasks:</a:t>
            </a:r>
            <a:endParaRPr lang="en-IN" sz="1385" kern="1200">
              <a:solidFill>
                <a:schemeClr val="tx1"/>
              </a:solidFill>
              <a:latin typeface="Consolas"/>
              <a:ea typeface="+mn-ea"/>
              <a:cs typeface="+mn-cs"/>
            </a:endParaRPr>
          </a:p>
          <a:p>
            <a:pPr marL="108585" defTabSz="452755"/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-</a:t>
            </a:r>
            <a:r>
              <a:rPr lang="en-IN" sz="1385" kern="1200" spc="-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name: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Execute</a:t>
            </a:r>
            <a:r>
              <a:rPr lang="en-IN" sz="1385" kern="1200" spc="-5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command</a:t>
            </a:r>
            <a:r>
              <a:rPr lang="en-IN" sz="1385" kern="1200" spc="1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‘date’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63975" y="3082290"/>
            <a:ext cx="927100" cy="226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defTabSz="452755">
              <a:spcBef>
                <a:spcPts val="105"/>
              </a:spcBef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command: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5414" y="3104242"/>
            <a:ext cx="751629" cy="192360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450" defTabSz="452755">
              <a:lnSpc>
                <a:spcPts val="1550"/>
              </a:lnSpc>
              <a:spcAft>
                <a:spcPts val="600"/>
              </a:spcAft>
            </a:pP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date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8196" y="3501442"/>
            <a:ext cx="3163420" cy="2267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defTabSz="452755">
              <a:spcBef>
                <a:spcPts val="105"/>
              </a:spcBef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-</a:t>
            </a:r>
            <a:r>
              <a:rPr lang="en-IN" sz="1385" kern="1200" spc="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name:</a:t>
            </a:r>
            <a:r>
              <a:rPr lang="en-IN" sz="1385" kern="1200" spc="1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Execute</a:t>
            </a:r>
            <a:r>
              <a:rPr lang="en-IN" sz="1385" kern="1200" spc="5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script</a:t>
            </a:r>
            <a:r>
              <a:rPr lang="en-IN" sz="1385" kern="1200" spc="1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on server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4090" y="3749580"/>
            <a:ext cx="751629" cy="192360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070" defTabSz="452755">
              <a:lnSpc>
                <a:spcPts val="1490"/>
              </a:lnSpc>
              <a:spcAft>
                <a:spcPts val="600"/>
              </a:spcAft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script: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7973" y="3761728"/>
            <a:ext cx="1480480" cy="180370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495" defTabSz="452755">
              <a:lnSpc>
                <a:spcPts val="1390"/>
              </a:lnSpc>
              <a:spcAft>
                <a:spcPts val="600"/>
              </a:spcAft>
            </a:pP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test_script.sh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8196" y="4139186"/>
            <a:ext cx="2869854" cy="2260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452755">
              <a:spcBef>
                <a:spcPts val="100"/>
              </a:spcBef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-</a:t>
            </a:r>
            <a:r>
              <a:rPr lang="en-IN" sz="1385" kern="1200" spc="-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name:</a:t>
            </a:r>
            <a:r>
              <a:rPr lang="en-IN" sz="1385" kern="1200" spc="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Install httpd</a:t>
            </a:r>
            <a:r>
              <a:rPr lang="en-IN" sz="1385" kern="1200" spc="-5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 spc="5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service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63829" y="4382770"/>
            <a:ext cx="721260" cy="192360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385" defTabSz="452755">
              <a:lnSpc>
                <a:spcPts val="1525"/>
              </a:lnSpc>
              <a:spcAft>
                <a:spcPts val="600"/>
              </a:spcAft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yum: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3829" y="4646978"/>
            <a:ext cx="1700654" cy="431272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 defTabSz="452755">
              <a:lnSpc>
                <a:spcPts val="1120"/>
              </a:lnSpc>
              <a:spcAft>
                <a:spcPts val="600"/>
              </a:spcAft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name:</a:t>
            </a:r>
            <a:r>
              <a:rPr lang="en-IN" sz="1385" kern="1200" spc="-4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httpd</a:t>
            </a:r>
            <a:endParaRPr lang="en-IN" sz="1385" kern="1200">
              <a:solidFill>
                <a:schemeClr val="tx1"/>
              </a:solidFill>
              <a:latin typeface="Consolas"/>
              <a:ea typeface="+mn-ea"/>
              <a:cs typeface="+mn-cs"/>
            </a:endParaRPr>
          </a:p>
          <a:p>
            <a:pPr marL="130810" defTabSz="452755">
              <a:spcAft>
                <a:spcPts val="600"/>
              </a:spcAft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state:</a:t>
            </a:r>
            <a:r>
              <a:rPr lang="en-IN" sz="1385" kern="1200" spc="-2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present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8196" y="5202349"/>
            <a:ext cx="2378892" cy="2260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452755">
              <a:spcBef>
                <a:spcPts val="100"/>
              </a:spcBef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-</a:t>
            </a:r>
            <a:r>
              <a:rPr lang="en-IN" sz="1385" kern="1200" spc="-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name: </a:t>
            </a:r>
            <a:r>
              <a:rPr lang="en-IN" sz="1385" kern="1200" spc="5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Start</a:t>
            </a:r>
            <a:r>
              <a:rPr lang="en-IN" sz="1385" kern="1200" spc="-1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web</a:t>
            </a:r>
            <a:r>
              <a:rPr lang="en-IN" sz="1385" kern="1200" spc="-5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server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0901" y="5422903"/>
            <a:ext cx="776936" cy="431657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defTabSz="452755">
              <a:spcBef>
                <a:spcPts val="40"/>
              </a:spcBef>
            </a:pPr>
            <a:r>
              <a:rPr lang="en-IN" sz="1385" kern="1200" spc="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se</a:t>
            </a: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rvi</a:t>
            </a:r>
            <a:r>
              <a:rPr lang="en-IN" sz="1385" kern="1200" spc="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ce</a:t>
            </a: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: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0901" y="5674963"/>
            <a:ext cx="1726593" cy="469744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 defTabSz="452755">
              <a:lnSpc>
                <a:spcPts val="1395"/>
              </a:lnSpc>
              <a:spcAft>
                <a:spcPts val="600"/>
              </a:spcAft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name:</a:t>
            </a:r>
            <a:r>
              <a:rPr lang="en-IN" sz="1385" kern="1200" spc="-2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httpd</a:t>
            </a:r>
            <a:endParaRPr lang="en-IN" sz="1385" kern="1200">
              <a:solidFill>
                <a:schemeClr val="tx1"/>
              </a:solidFill>
              <a:latin typeface="Consolas"/>
              <a:ea typeface="+mn-ea"/>
              <a:cs typeface="+mn-cs"/>
            </a:endParaRPr>
          </a:p>
          <a:p>
            <a:pPr marL="83820" defTabSz="452755">
              <a:spcAft>
                <a:spcPts val="600"/>
              </a:spcAft>
            </a:pPr>
            <a:r>
              <a:rPr lang="en-IN" sz="1385" kern="1200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state:</a:t>
            </a:r>
            <a:r>
              <a:rPr lang="en-IN" sz="1385" kern="1200" spc="-25">
                <a:solidFill>
                  <a:srgbClr val="F8257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385" kern="1200">
                <a:solidFill>
                  <a:srgbClr val="E6DB74"/>
                </a:solidFill>
                <a:latin typeface="Consolas"/>
                <a:ea typeface="+mn-ea"/>
                <a:cs typeface="+mn-cs"/>
              </a:rPr>
              <a:t>started</a:t>
            </a:r>
            <a:endParaRPr lang="en-IN" sz="14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16431" y="1607819"/>
            <a:ext cx="3332978" cy="367589"/>
          </a:xfrm>
          <a:custGeom>
            <a:avLst/>
            <a:gdLst/>
            <a:ahLst/>
            <a:cxnLst/>
            <a:rect l="l" t="t" r="r" b="b"/>
            <a:pathLst>
              <a:path w="3345179" h="368934">
                <a:moveTo>
                  <a:pt x="3345179" y="0"/>
                </a:moveTo>
                <a:lnTo>
                  <a:pt x="0" y="0"/>
                </a:lnTo>
                <a:lnTo>
                  <a:pt x="0" y="368808"/>
                </a:lnTo>
                <a:lnTo>
                  <a:pt x="3345179" y="368808"/>
                </a:lnTo>
                <a:lnTo>
                  <a:pt x="33451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394884" y="1627305"/>
            <a:ext cx="1527299" cy="287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452755">
              <a:spcBef>
                <a:spcPts val="100"/>
              </a:spcBef>
            </a:pPr>
            <a:r>
              <a:rPr lang="en-IN" sz="1780" kern="1200" spc="-5">
                <a:solidFill>
                  <a:srgbClr val="CC9900"/>
                </a:solidFill>
                <a:latin typeface="Consolas"/>
                <a:ea typeface="+mn-ea"/>
                <a:cs typeface="+mn-cs"/>
              </a:rPr>
              <a:t>playbook.yml</a:t>
            </a:r>
            <a:endParaRPr lang="en-IN"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43255" y="702628"/>
            <a:ext cx="2787015" cy="68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05510">
              <a:lnSpc>
                <a:spcPct val="100000"/>
              </a:lnSpc>
              <a:spcBef>
                <a:spcPts val="100"/>
              </a:spcBef>
            </a:pPr>
            <a:r>
              <a:rPr lang="en-IN" sz="4355" b="0" i="0" kern="1200" cap="none" spc="-5">
                <a:solidFill>
                  <a:srgbClr val="FF6600"/>
                </a:solidFill>
                <a:effectLst/>
                <a:latin typeface="Calibri Light"/>
                <a:ea typeface="+mj-ea"/>
                <a:cs typeface="Calibri Light"/>
              </a:rPr>
              <a:t>module</a:t>
            </a:r>
            <a:endParaRPr lang="en-IN" sz="4400">
              <a:latin typeface="Calibri Light"/>
              <a:cs typeface="Calibri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44290" y="3104515"/>
            <a:ext cx="793750" cy="227965"/>
          </a:xfrm>
          <a:custGeom>
            <a:avLst/>
            <a:gdLst/>
            <a:ahLst/>
            <a:cxnLst/>
            <a:rect l="l" t="t" r="r" b="b"/>
            <a:pathLst>
              <a:path w="754379" h="228600">
                <a:moveTo>
                  <a:pt x="0" y="228600"/>
                </a:moveTo>
                <a:lnTo>
                  <a:pt x="754379" y="228600"/>
                </a:lnTo>
                <a:lnTo>
                  <a:pt x="754379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05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774488" y="1952884"/>
            <a:ext cx="1774045" cy="287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452755">
              <a:spcBef>
                <a:spcPts val="100"/>
              </a:spcBef>
            </a:pPr>
            <a:r>
              <a:rPr lang="en-IN" sz="1780" kern="1200" spc="-5">
                <a:solidFill>
                  <a:srgbClr val="F1F1F1"/>
                </a:solidFill>
                <a:latin typeface="Consolas"/>
                <a:ea typeface="+mn-ea"/>
                <a:cs typeface="+mn-cs"/>
              </a:rPr>
              <a:t>ansible-doc</a:t>
            </a:r>
            <a:r>
              <a:rPr lang="en-IN" sz="1780" kern="1200" spc="-84">
                <a:solidFill>
                  <a:srgbClr val="F1F1F1"/>
                </a:solidFill>
                <a:latin typeface="Consolas"/>
                <a:ea typeface="+mn-ea"/>
                <a:cs typeface="+mn-cs"/>
              </a:rPr>
              <a:t> </a:t>
            </a:r>
            <a:r>
              <a:rPr lang="en-IN" sz="1780" kern="1200" spc="-5">
                <a:solidFill>
                  <a:srgbClr val="F1F1F1"/>
                </a:solidFill>
                <a:latin typeface="Consolas"/>
                <a:ea typeface="+mn-ea"/>
                <a:cs typeface="+mn-cs"/>
              </a:rPr>
              <a:t>-l</a:t>
            </a:r>
            <a:endParaRPr lang="en-IN" sz="1800">
              <a:latin typeface="Consolas"/>
              <a:cs typeface="Consola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74578" y="1955541"/>
            <a:ext cx="443384" cy="44945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18262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Run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26793"/>
            <a:ext cx="700214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solidFill>
                  <a:srgbClr val="DDDDD9"/>
                </a:solidFill>
                <a:latin typeface="Calibri"/>
                <a:cs typeface="Calibri"/>
              </a:rPr>
              <a:t>Execute</a:t>
            </a:r>
            <a:r>
              <a:rPr sz="2800" spc="-2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Ansible</a:t>
            </a:r>
            <a:r>
              <a:rPr sz="2800" spc="2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DDDDD9"/>
                </a:solidFill>
                <a:latin typeface="Calibri"/>
                <a:cs typeface="Calibri"/>
              </a:rPr>
              <a:t>Playbook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5" dirty="0">
                <a:solidFill>
                  <a:srgbClr val="DDDDD9"/>
                </a:solidFill>
                <a:latin typeface="Calibri"/>
                <a:cs typeface="Calibri"/>
              </a:rPr>
              <a:t>Syntax:</a:t>
            </a:r>
            <a:r>
              <a:rPr sz="2800" spc="2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ansible-playbook</a:t>
            </a:r>
            <a:r>
              <a:rPr sz="2800" spc="5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&lt;playbook</a:t>
            </a:r>
            <a:r>
              <a:rPr sz="2800" spc="3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file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name&gt;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27492" y="1674876"/>
            <a:ext cx="426720" cy="4282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07628" y="1740788"/>
            <a:ext cx="28790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ansible-playbook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27492" y="2273807"/>
            <a:ext cx="426720" cy="4282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07628" y="2339720"/>
            <a:ext cx="2289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ansible-playbook</a:t>
            </a:r>
            <a:r>
              <a:rPr sz="14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--help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91155" y="1844014"/>
            <a:ext cx="7568565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34205" y="2895091"/>
            <a:ext cx="454025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Modules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642359" y="1447800"/>
            <a:ext cx="4654549" cy="1031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chemeClr val="tx1"/>
                </a:solidFill>
              </a:rPr>
              <a:t>Ansible</a:t>
            </a:r>
            <a:endParaRPr spc="-21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48551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modules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6150" y="1438275"/>
            <a:ext cx="225361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DDDDD9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6150" y="1950720"/>
            <a:ext cx="227965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Commands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6150" y="2461260"/>
            <a:ext cx="141287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Fi</a:t>
            </a:r>
            <a:r>
              <a:rPr sz="2800" spc="-25" dirty="0">
                <a:solidFill>
                  <a:srgbClr val="DDDDD9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6150" y="2971800"/>
            <a:ext cx="278765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DDDDD9"/>
                </a:solidFill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5896" y="3484245"/>
            <a:ext cx="3227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1222375" algn="l"/>
                <a:tab pos="3213735" algn="l"/>
              </a:tabLst>
            </a:pP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Cloud	</a:t>
            </a:r>
            <a:r>
              <a:rPr sz="2800" spc="-1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	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5896" y="3910355"/>
            <a:ext cx="3485515" cy="10464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1300" algn="l"/>
                <a:tab pos="1740535" algn="l"/>
                <a:tab pos="3471545" algn="l"/>
              </a:tabLst>
            </a:pPr>
            <a:r>
              <a:rPr sz="2800" spc="-15" dirty="0">
                <a:solidFill>
                  <a:srgbClr val="DDDDD9"/>
                </a:solidFill>
                <a:latin typeface="Calibri"/>
                <a:cs typeface="Calibri"/>
              </a:rPr>
              <a:t>Windows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More..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ck of files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t="15728" r="-1" b="-1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pc="-5"/>
              <a:t>No</a:t>
            </a:r>
            <a:r>
              <a:rPr lang="en-US" spc="-45"/>
              <a:t>t</a:t>
            </a:r>
            <a:r>
              <a:rPr lang="en-US"/>
              <a:t>e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marR="5080" indent="-228600" defTabSz="914400">
              <a:lnSpc>
                <a:spcPct val="12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lang="en-US" spc="-5"/>
              <a:t>Do</a:t>
            </a:r>
            <a:r>
              <a:rPr lang="en-US" spc="5"/>
              <a:t> </a:t>
            </a:r>
            <a:r>
              <a:rPr lang="en-US" spc="-10"/>
              <a:t>not</a:t>
            </a:r>
            <a:r>
              <a:rPr lang="en-US" spc="5"/>
              <a:t> </a:t>
            </a:r>
            <a:r>
              <a:rPr lang="en-US" spc="-15"/>
              <a:t>copy</a:t>
            </a:r>
            <a:r>
              <a:rPr lang="en-US" spc="10"/>
              <a:t> </a:t>
            </a:r>
            <a:r>
              <a:rPr lang="en-US" spc="-10"/>
              <a:t>code</a:t>
            </a:r>
            <a:r>
              <a:rPr lang="en-US" spc="5"/>
              <a:t> </a:t>
            </a:r>
            <a:r>
              <a:rPr lang="en-US" spc="-20"/>
              <a:t>from</a:t>
            </a:r>
            <a:r>
              <a:rPr lang="en-US"/>
              <a:t> </a:t>
            </a:r>
            <a:r>
              <a:rPr lang="en-US" spc="-5"/>
              <a:t>this</a:t>
            </a:r>
            <a:r>
              <a:rPr lang="en-US" spc="15"/>
              <a:t> </a:t>
            </a:r>
            <a:r>
              <a:rPr lang="en-US" spc="-10"/>
              <a:t>file</a:t>
            </a:r>
            <a:r>
              <a:rPr lang="en-US"/>
              <a:t> </a:t>
            </a:r>
            <a:r>
              <a:rPr lang="en-US" spc="-10"/>
              <a:t>directly</a:t>
            </a:r>
            <a:r>
              <a:rPr lang="en-US" spc="20"/>
              <a:t> </a:t>
            </a:r>
            <a:r>
              <a:rPr lang="en-US" spc="-5"/>
              <a:t>as it</a:t>
            </a:r>
            <a:r>
              <a:rPr lang="en-US" spc="5"/>
              <a:t> </a:t>
            </a:r>
            <a:r>
              <a:rPr lang="en-US" spc="-20"/>
              <a:t>may</a:t>
            </a:r>
            <a:r>
              <a:rPr lang="en-US"/>
              <a:t> </a:t>
            </a:r>
            <a:r>
              <a:rPr lang="en-US" spc="-25"/>
              <a:t>affect</a:t>
            </a:r>
            <a:r>
              <a:rPr lang="en-US" spc="5"/>
              <a:t> </a:t>
            </a:r>
            <a:r>
              <a:rPr lang="en-US" spc="-5"/>
              <a:t>the </a:t>
            </a:r>
            <a:r>
              <a:rPr lang="en-US" spc="-620"/>
              <a:t> </a:t>
            </a:r>
            <a:r>
              <a:rPr lang="en-US" spc="-20"/>
              <a:t>formatting.</a:t>
            </a:r>
            <a:endParaRPr lang="en-US"/>
          </a:p>
          <a:p>
            <a:pPr marL="241300" indent="-228600" defTabSz="914400">
              <a:lnSpc>
                <a:spcPct val="120000"/>
              </a:lnSpc>
              <a:spcBef>
                <a:spcPts val="63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lang="en-US" spc="-25"/>
              <a:t>Always</a:t>
            </a:r>
            <a:r>
              <a:rPr lang="en-US" spc="5"/>
              <a:t> </a:t>
            </a:r>
            <a:r>
              <a:rPr lang="en-US" spc="-30"/>
              <a:t>refer</a:t>
            </a:r>
            <a:r>
              <a:rPr lang="en-US" spc="-20"/>
              <a:t> to</a:t>
            </a:r>
            <a:r>
              <a:rPr lang="en-US" spc="-5"/>
              <a:t> git </a:t>
            </a:r>
            <a:r>
              <a:rPr lang="en-US" spc="-10"/>
              <a:t>repositories</a:t>
            </a:r>
            <a:r>
              <a:rPr lang="en-US" spc="15"/>
              <a:t> </a:t>
            </a:r>
            <a:r>
              <a:rPr lang="en-US" spc="-20"/>
              <a:t>to</a:t>
            </a:r>
            <a:r>
              <a:rPr lang="en-US" spc="-5"/>
              <a:t> </a:t>
            </a:r>
            <a:r>
              <a:rPr lang="en-US"/>
              <a:t>access</a:t>
            </a:r>
            <a:r>
              <a:rPr lang="en-US" spc="-5"/>
              <a:t> </a:t>
            </a:r>
            <a:r>
              <a:rPr lang="en-US" spc="-10"/>
              <a:t>code.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32740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0" dirty="0">
                <a:solidFill>
                  <a:srgbClr val="FF6600"/>
                </a:solidFill>
                <a:latin typeface="Calibri Light"/>
                <a:cs typeface="Calibri Light"/>
              </a:rPr>
              <a:t>c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ommand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991235"/>
            <a:ext cx="765302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DDDDD9"/>
                </a:solidFill>
                <a:latin typeface="Calibri"/>
                <a:cs typeface="Calibri"/>
              </a:rPr>
              <a:t>Executes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command</a:t>
            </a:r>
            <a:r>
              <a:rPr sz="2800" spc="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on a</a:t>
            </a:r>
            <a:r>
              <a:rPr sz="2800" spc="-15" dirty="0">
                <a:solidFill>
                  <a:srgbClr val="DDDDD9"/>
                </a:solidFill>
                <a:latin typeface="Calibri"/>
                <a:cs typeface="Calibri"/>
              </a:rPr>
              <a:t> remote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 node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0852" y="2069122"/>
          <a:ext cx="5730240" cy="3759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606"/>
                <a:gridCol w="4545634"/>
              </a:tblGrid>
              <a:tr h="311594">
                <a:tc>
                  <a:txBody>
                    <a:bodyPr/>
                    <a:lstStyle/>
                    <a:p>
                      <a:pPr marL="12065">
                        <a:lnSpc>
                          <a:spcPts val="2135"/>
                        </a:lnSpc>
                      </a:pPr>
                      <a:r>
                        <a:rPr sz="1800" b="1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parameter</a:t>
                      </a:r>
                      <a:endParaRPr sz="180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2135"/>
                        </a:lnSpc>
                      </a:pPr>
                      <a:r>
                        <a:rPr sz="1800" b="1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comments</a:t>
                      </a:r>
                      <a:endParaRPr sz="180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</a:tr>
              <a:tr h="299808">
                <a:tc>
                  <a:txBody>
                    <a:bodyPr/>
                    <a:lstStyle/>
                    <a:p>
                      <a:pPr marL="12065">
                        <a:lnSpc>
                          <a:spcPts val="1370"/>
                        </a:lnSpc>
                      </a:pP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chdir</a:t>
                      </a:r>
                      <a:endParaRPr sz="120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370"/>
                        </a:lnSpc>
                      </a:pP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cd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into</a:t>
                      </a:r>
                      <a:r>
                        <a:rPr sz="1200" spc="-2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1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directory</a:t>
                      </a:r>
                      <a:r>
                        <a:rPr sz="1200" spc="-2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before</a:t>
                      </a:r>
                      <a:r>
                        <a:rPr sz="1200" spc="-3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running</a:t>
                      </a:r>
                      <a:r>
                        <a:rPr sz="1200" spc="-3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command</a:t>
                      </a:r>
                      <a:endParaRPr sz="120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</a:tr>
              <a:tr h="561784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creates</a:t>
                      </a:r>
                      <a:endParaRPr sz="120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9080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a filename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or (since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2.0) glob </a:t>
                      </a: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pattern,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when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already exists,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this </a:t>
                      </a: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step </a:t>
                      </a:r>
                      <a:r>
                        <a:rPr sz="1200" spc="-26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will</a:t>
                      </a:r>
                      <a:r>
                        <a:rPr sz="1200" spc="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not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be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run.</a:t>
                      </a:r>
                      <a:endParaRPr sz="1200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solidFill>
                      <a:srgbClr val="FFFFFF"/>
                    </a:solidFill>
                  </a:tcPr>
                </a:tc>
              </a:tr>
              <a:tr h="569213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20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2032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change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shell used to </a:t>
                      </a: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execute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command.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Should be an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absolute </a:t>
                      </a:r>
                      <a:r>
                        <a:rPr sz="1200" spc="-26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path</a:t>
                      </a:r>
                      <a:r>
                        <a:rPr sz="1200" spc="-3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executable.</a:t>
                      </a:r>
                      <a:endParaRPr sz="1200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42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solidFill>
                          <a:schemeClr val="tx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3300"/>
                      </a:solidFill>
                      <a:prstDash val="solid"/>
                    </a:lnL>
                    <a:lnT w="9525">
                      <a:solidFill>
                        <a:srgbClr val="FF3300"/>
                      </a:solidFill>
                      <a:prstDash val="solid"/>
                    </a:lnT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6DB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solidFill>
                          <a:schemeClr val="tx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FF3300"/>
                      </a:solidFill>
                      <a:prstDash val="solid"/>
                    </a:lnR>
                    <a:lnT w="9525">
                      <a:solidFill>
                        <a:srgbClr val="FF3300"/>
                      </a:solidFill>
                      <a:prstDash val="solid"/>
                    </a:lnT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6DBE3"/>
                    </a:solidFill>
                  </a:tcPr>
                </a:tc>
              </a:tr>
              <a:tr h="771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solidFill>
                          <a:schemeClr val="bg2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06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removes</a:t>
                      </a:r>
                      <a:endParaRPr sz="120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FF33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solidFill>
                          <a:schemeClr val="bg2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9070" marR="6350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a filename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or (since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2.0) glob </a:t>
                      </a: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pattern,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when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does not exist,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this </a:t>
                      </a: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step </a:t>
                      </a:r>
                      <a:r>
                        <a:rPr sz="1200" spc="-26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will</a:t>
                      </a:r>
                      <a:r>
                        <a:rPr sz="1200" spc="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not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be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run.</a:t>
                      </a:r>
                      <a:endParaRPr sz="1200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FF33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  <a:tr h="721613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warn</a:t>
                      </a:r>
                      <a:endParaRPr sz="120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  <a:p>
                      <a:pPr marL="1206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(added</a:t>
                      </a:r>
                      <a:r>
                        <a:rPr sz="1200" spc="-5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2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1.8)</a:t>
                      </a:r>
                      <a:endParaRPr sz="120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if</a:t>
                      </a: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command warnings</a:t>
                      </a:r>
                      <a:r>
                        <a:rPr sz="1200" spc="-1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are on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ansible.cfg,</a:t>
                      </a:r>
                      <a:r>
                        <a:rPr sz="1200" spc="-2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do</a:t>
                      </a: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not warn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about</a:t>
                      </a:r>
                      <a:r>
                        <a:rPr sz="1200" spc="-3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endParaRPr sz="1200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1200" spc="-4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line</a:t>
                      </a:r>
                      <a:r>
                        <a:rPr sz="1200" spc="-3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if</a:t>
                      </a:r>
                      <a:r>
                        <a:rPr sz="1200" spc="-1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set</a:t>
                      </a:r>
                      <a:r>
                        <a:rPr sz="1200" spc="10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-1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no/false.</a:t>
                      </a:r>
                      <a:endParaRPr sz="1200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6856730" y="4496598"/>
            <a:ext cx="688340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endParaRPr sz="1400" dirty="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61047" y="5075971"/>
            <a:ext cx="688340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endParaRPr sz="1400" dirty="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852" y="6024434"/>
            <a:ext cx="5728970" cy="524510"/>
          </a:xfrm>
          <a:prstGeom prst="rect">
            <a:avLst/>
          </a:prstGeom>
          <a:solidFill>
            <a:srgbClr val="0D0D0D">
              <a:alpha val="81959"/>
            </a:srgbClr>
          </a:solidFill>
          <a:ln w="12700">
            <a:solidFill>
              <a:srgbClr val="AA3516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R="617220" algn="ctr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Copy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file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from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source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destination</a:t>
            </a:r>
            <a:endParaRPr sz="1400" dirty="0">
              <a:latin typeface="Consolas"/>
              <a:cs typeface="Consolas"/>
            </a:endParaRPr>
          </a:p>
          <a:p>
            <a:pPr marR="616585" algn="ctr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co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="1" spc="-1162" baseline="200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2100" b="1" spc="-1147" baseline="200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b="1" spc="-1155" baseline="2000" dirty="0">
                <a:solidFill>
                  <a:srgbClr val="92D050"/>
                </a:solidFill>
                <a:latin typeface="Consolas"/>
                <a:cs typeface="Consolas"/>
              </a:rPr>
              <a:t>c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2100" spc="-1139" baseline="20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100" b="1" spc="-1139" baseline="2000" dirty="0">
                <a:solidFill>
                  <a:srgbClr val="00AF50"/>
                </a:solidFill>
                <a:latin typeface="Consolas"/>
                <a:cs typeface="Consolas"/>
              </a:rPr>
              <a:t>/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sz="2100" b="1" spc="-1139" baseline="2000" dirty="0">
                <a:solidFill>
                  <a:srgbClr val="00AF50"/>
                </a:solidFill>
                <a:latin typeface="Consolas"/>
                <a:cs typeface="Consolas"/>
              </a:rPr>
              <a:t>s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2100" b="1" spc="-1139" baseline="2000" dirty="0">
                <a:solidFill>
                  <a:srgbClr val="00AF50"/>
                </a:solidFill>
                <a:latin typeface="Consolas"/>
                <a:cs typeface="Consolas"/>
              </a:rPr>
              <a:t>o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="1" spc="-1162" baseline="2000" dirty="0">
                <a:solidFill>
                  <a:srgbClr val="00AF50"/>
                </a:solidFill>
                <a:latin typeface="Consolas"/>
                <a:cs typeface="Consolas"/>
              </a:rPr>
              <a:t>u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u</a:t>
            </a:r>
            <a:r>
              <a:rPr sz="2100" b="1" spc="-1147" baseline="2000" dirty="0">
                <a:solidFill>
                  <a:srgbClr val="00AF50"/>
                </a:solidFill>
                <a:latin typeface="Consolas"/>
                <a:cs typeface="Consolas"/>
              </a:rPr>
              <a:t>r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b="1" spc="-1155" baseline="2000" dirty="0">
                <a:solidFill>
                  <a:srgbClr val="00AF50"/>
                </a:solidFill>
                <a:latin typeface="Consolas"/>
                <a:cs typeface="Consolas"/>
              </a:rPr>
              <a:t>c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2100" b="1" spc="-1147" baseline="2000" dirty="0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="1" spc="-1147" baseline="2000" dirty="0">
                <a:solidFill>
                  <a:srgbClr val="00AF50"/>
                </a:solidFill>
                <a:latin typeface="Consolas"/>
                <a:cs typeface="Consolas"/>
              </a:rPr>
              <a:t>_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_</a:t>
            </a:r>
            <a:r>
              <a:rPr sz="2100" b="1" spc="-1162" baseline="2000" dirty="0">
                <a:solidFill>
                  <a:srgbClr val="00AF50"/>
                </a:solidFill>
                <a:latin typeface="Consolas"/>
                <a:cs typeface="Consolas"/>
              </a:rPr>
              <a:t>f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f</a:t>
            </a:r>
            <a:r>
              <a:rPr sz="2100" b="1" spc="-1147" baseline="2000" dirty="0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b="1" spc="-1155" baseline="2000" dirty="0">
                <a:solidFill>
                  <a:srgbClr val="00AF50"/>
                </a:solidFill>
                <a:latin typeface="Consolas"/>
                <a:cs typeface="Consolas"/>
              </a:rPr>
              <a:t>l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1400" spc="-77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="1" baseline="2000" dirty="0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sz="2100" b="1" spc="15" baseline="20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400" spc="-775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2100" b="1" baseline="2000" dirty="0">
                <a:solidFill>
                  <a:srgbClr val="92D050"/>
                </a:solidFill>
                <a:latin typeface="Consolas"/>
                <a:cs typeface="Consolas"/>
              </a:rPr>
              <a:t>d</a:t>
            </a:r>
            <a:r>
              <a:rPr sz="2100" b="1" spc="-1155" baseline="2000" dirty="0">
                <a:solidFill>
                  <a:srgbClr val="92D050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="1" spc="-1139" baseline="200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2100" b="1" spc="-1147" baseline="2000" dirty="0">
                <a:solidFill>
                  <a:srgbClr val="92D050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2100" spc="-1147" baseline="20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400" spc="-775" dirty="0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sz="2100" b="1" baseline="2000" dirty="0">
                <a:solidFill>
                  <a:srgbClr val="00AF50"/>
                </a:solidFill>
                <a:latin typeface="Consolas"/>
                <a:cs typeface="Consolas"/>
              </a:rPr>
              <a:t>/</a:t>
            </a:r>
            <a:r>
              <a:rPr sz="2100" b="1" spc="-1155" baseline="2000" dirty="0">
                <a:solidFill>
                  <a:srgbClr val="00AF50"/>
                </a:solidFill>
                <a:latin typeface="Consolas"/>
                <a:cs typeface="Consolas"/>
              </a:rPr>
              <a:t>d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2100" b="1" spc="-1162" baseline="2000" dirty="0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="1" spc="-1147" baseline="2000" dirty="0">
                <a:solidFill>
                  <a:srgbClr val="00AF50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2100" b="1" spc="-1147" baseline="2000" dirty="0">
                <a:solidFill>
                  <a:srgbClr val="00AF50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1400" spc="-775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b="1" baseline="2000" dirty="0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sz="2100" b="1" spc="-1155" baseline="2000" dirty="0">
                <a:solidFill>
                  <a:srgbClr val="00AF50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="1" spc="-1162" baseline="2000" dirty="0">
                <a:solidFill>
                  <a:srgbClr val="00AF50"/>
                </a:solidFill>
                <a:latin typeface="Consolas"/>
                <a:cs typeface="Consolas"/>
              </a:rPr>
              <a:t>a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775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2100" b="1" baseline="2000" dirty="0">
                <a:solidFill>
                  <a:srgbClr val="00AF50"/>
                </a:solidFill>
                <a:latin typeface="Consolas"/>
                <a:cs typeface="Consolas"/>
              </a:rPr>
              <a:t>t</a:t>
            </a:r>
            <a:r>
              <a:rPr sz="2100" b="1" spc="-1155" baseline="2000" dirty="0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-775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="1" baseline="2000" dirty="0">
                <a:solidFill>
                  <a:srgbClr val="00AF50"/>
                </a:solidFill>
                <a:latin typeface="Consolas"/>
                <a:cs typeface="Consolas"/>
              </a:rPr>
              <a:t>o</a:t>
            </a:r>
            <a:r>
              <a:rPr sz="2100" b="1" spc="-1155" baseline="2000" dirty="0">
                <a:solidFill>
                  <a:srgbClr val="00AF50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72784" y="1693164"/>
            <a:ext cx="2231390" cy="368935"/>
          </a:xfrm>
          <a:custGeom>
            <a:avLst/>
            <a:gdLst/>
            <a:ahLst/>
            <a:cxnLst/>
            <a:rect l="l" t="t" r="r" b="b"/>
            <a:pathLst>
              <a:path w="2231390" h="368935">
                <a:moveTo>
                  <a:pt x="2231136" y="0"/>
                </a:moveTo>
                <a:lnTo>
                  <a:pt x="0" y="0"/>
                </a:lnTo>
                <a:lnTo>
                  <a:pt x="0" y="368808"/>
                </a:lnTo>
                <a:lnTo>
                  <a:pt x="2231136" y="368808"/>
                </a:lnTo>
                <a:lnTo>
                  <a:pt x="2231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352413" y="1576666"/>
            <a:ext cx="1529080" cy="75501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lang="en-IN" sz="1800" spc="-10" dirty="0" err="1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lang="en-IN" sz="1800" dirty="0">
              <a:latin typeface="Consolas"/>
              <a:cs typeface="Consolas"/>
            </a:endParaRPr>
          </a:p>
          <a:p>
            <a:pPr marL="45720">
              <a:lnSpc>
                <a:spcPct val="100000"/>
              </a:lnSpc>
              <a:spcBef>
                <a:spcPts val="835"/>
              </a:spcBef>
            </a:pPr>
            <a:r>
              <a:rPr lang="en-IN"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lang="en-IN" sz="1400" dirty="0">
              <a:latin typeface="Consolas"/>
              <a:cs typeface="Consola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341" y="3853491"/>
            <a:ext cx="6104586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40"/>
              </a:lnSpc>
              <a:tabLst>
                <a:tab pos="1356360" algn="l"/>
              </a:tabLst>
            </a:pPr>
            <a:r>
              <a:rPr lang="en-IN" sz="1000" spc="-5" dirty="0" err="1">
                <a:solidFill>
                  <a:schemeClr val="bg2"/>
                </a:solidFill>
                <a:latin typeface="Calibri"/>
                <a:cs typeface="Calibri"/>
              </a:rPr>
              <a:t>free_form</a:t>
            </a: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	</a:t>
            </a:r>
            <a:r>
              <a:rPr lang="en-IN" sz="1000" dirty="0">
                <a:solidFill>
                  <a:schemeClr val="bg2"/>
                </a:solidFill>
                <a:latin typeface="Calibri"/>
                <a:cs typeface="Calibri"/>
              </a:rPr>
              <a:t>the</a:t>
            </a:r>
            <a:r>
              <a:rPr lang="en-IN" sz="1000" spc="-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command</a:t>
            </a:r>
            <a:r>
              <a:rPr lang="en-IN" sz="1000" spc="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dirty="0">
                <a:solidFill>
                  <a:schemeClr val="bg2"/>
                </a:solidFill>
                <a:latin typeface="Calibri"/>
                <a:cs typeface="Calibri"/>
              </a:rPr>
              <a:t>module</a:t>
            </a:r>
            <a:r>
              <a:rPr lang="en-IN" sz="1000" spc="-2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spc="-15" dirty="0">
                <a:solidFill>
                  <a:schemeClr val="bg2"/>
                </a:solidFill>
                <a:latin typeface="Calibri"/>
                <a:cs typeface="Calibri"/>
              </a:rPr>
              <a:t>takes</a:t>
            </a:r>
            <a:r>
              <a:rPr lang="en-IN" sz="1000" spc="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dirty="0">
                <a:solidFill>
                  <a:schemeClr val="bg2"/>
                </a:solidFill>
                <a:latin typeface="Calibri"/>
                <a:cs typeface="Calibri"/>
              </a:rPr>
              <a:t>a </a:t>
            </a: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free</a:t>
            </a:r>
            <a:r>
              <a:rPr lang="en-IN" sz="1000" spc="-2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spc="-10" dirty="0">
                <a:solidFill>
                  <a:schemeClr val="bg2"/>
                </a:solidFill>
                <a:latin typeface="Calibri"/>
                <a:cs typeface="Calibri"/>
              </a:rPr>
              <a:t>form</a:t>
            </a:r>
            <a:r>
              <a:rPr lang="en-IN" sz="1000" spc="-1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command to</a:t>
            </a:r>
            <a:r>
              <a:rPr lang="en-IN" sz="1000" spc="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dirty="0">
                <a:solidFill>
                  <a:schemeClr val="bg2"/>
                </a:solidFill>
                <a:latin typeface="Calibri"/>
                <a:cs typeface="Calibri"/>
              </a:rPr>
              <a:t>run.</a:t>
            </a:r>
            <a:r>
              <a:rPr lang="en-IN" sz="1000" spc="-3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There</a:t>
            </a:r>
            <a:r>
              <a:rPr lang="en-IN" sz="1000" spc="-2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dirty="0">
                <a:solidFill>
                  <a:schemeClr val="bg2"/>
                </a:solidFill>
                <a:latin typeface="Calibri"/>
                <a:cs typeface="Calibri"/>
              </a:rPr>
              <a:t>is</a:t>
            </a:r>
            <a:r>
              <a:rPr lang="en-IN" sz="1000" spc="1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dirty="0">
                <a:solidFill>
                  <a:schemeClr val="bg2"/>
                </a:solidFill>
                <a:latin typeface="Calibri"/>
                <a:cs typeface="Calibri"/>
              </a:rPr>
              <a:t>no</a:t>
            </a:r>
            <a:endParaRPr lang="en-IN" sz="1000" dirty="0">
              <a:solidFill>
                <a:schemeClr val="bg2"/>
              </a:solidFill>
              <a:latin typeface="Calibri"/>
              <a:cs typeface="Calibri"/>
            </a:endParaRPr>
          </a:p>
          <a:p>
            <a:pPr marL="1356995">
              <a:lnSpc>
                <a:spcPct val="100000"/>
              </a:lnSpc>
            </a:pP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parameter</a:t>
            </a:r>
            <a:r>
              <a:rPr lang="en-IN" sz="1000" spc="-4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dirty="0">
                <a:solidFill>
                  <a:schemeClr val="bg2"/>
                </a:solidFill>
                <a:latin typeface="Calibri"/>
                <a:cs typeface="Calibri"/>
              </a:rPr>
              <a:t>actually</a:t>
            </a:r>
            <a:r>
              <a:rPr lang="en-IN" sz="1000" spc="-1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dirty="0">
                <a:solidFill>
                  <a:schemeClr val="bg2"/>
                </a:solidFill>
                <a:latin typeface="Calibri"/>
                <a:cs typeface="Calibri"/>
              </a:rPr>
              <a:t>named</a:t>
            </a:r>
            <a:r>
              <a:rPr lang="en-IN" sz="1000" spc="-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'free</a:t>
            </a:r>
            <a:r>
              <a:rPr lang="en-IN" sz="1000" spc="-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form'.</a:t>
            </a:r>
            <a:r>
              <a:rPr lang="en-IN" sz="1000" spc="-2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See </a:t>
            </a:r>
            <a:r>
              <a:rPr lang="en-IN" sz="1000" dirty="0">
                <a:solidFill>
                  <a:schemeClr val="bg2"/>
                </a:solidFill>
                <a:latin typeface="Calibri"/>
                <a:cs typeface="Calibri"/>
              </a:rPr>
              <a:t>the</a:t>
            </a:r>
            <a:r>
              <a:rPr lang="en-IN" sz="1000" spc="-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IN" sz="1000" spc="-5" dirty="0">
                <a:solidFill>
                  <a:schemeClr val="bg2"/>
                </a:solidFill>
                <a:latin typeface="Calibri"/>
                <a:cs typeface="Calibri"/>
              </a:rPr>
              <a:t>examples!</a:t>
            </a:r>
            <a:endParaRPr lang="en-IN" sz="1000" dirty="0">
              <a:solidFill>
                <a:schemeClr val="bg2"/>
              </a:solidFill>
              <a:latin typeface="Calibri"/>
              <a:cs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2784" y="2069122"/>
            <a:ext cx="5081016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2663" y="2031492"/>
            <a:ext cx="8686800" cy="4817745"/>
            <a:chOff x="1502663" y="2031492"/>
            <a:chExt cx="8686800" cy="481774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7508" y="5629655"/>
              <a:ext cx="1219200" cy="12191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4372" y="6108192"/>
              <a:ext cx="403860" cy="4038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02663" y="2031492"/>
              <a:ext cx="1219200" cy="1219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96183" y="2031492"/>
              <a:ext cx="1219199" cy="1219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489703" y="2031492"/>
              <a:ext cx="1219200" cy="1219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983223" y="2031492"/>
              <a:ext cx="1219200" cy="1219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74164" y="3250691"/>
              <a:ext cx="4558030" cy="2857500"/>
            </a:xfrm>
            <a:custGeom>
              <a:avLst/>
              <a:gdLst/>
              <a:ahLst/>
              <a:cxnLst/>
              <a:rect l="l" t="t" r="r" b="b"/>
              <a:pathLst>
                <a:path w="4558030" h="2857500">
                  <a:moveTo>
                    <a:pt x="44450" y="1395603"/>
                  </a:moveTo>
                  <a:lnTo>
                    <a:pt x="31750" y="1395603"/>
                  </a:lnTo>
                  <a:lnTo>
                    <a:pt x="31750" y="1408303"/>
                  </a:lnTo>
                  <a:lnTo>
                    <a:pt x="44450" y="1408303"/>
                  </a:lnTo>
                  <a:lnTo>
                    <a:pt x="44450" y="1395603"/>
                  </a:lnTo>
                  <a:close/>
                </a:path>
                <a:path w="4558030" h="2857500">
                  <a:moveTo>
                    <a:pt x="44450" y="1255903"/>
                  </a:moveTo>
                  <a:lnTo>
                    <a:pt x="31750" y="1255903"/>
                  </a:lnTo>
                  <a:lnTo>
                    <a:pt x="31750" y="1357503"/>
                  </a:lnTo>
                  <a:lnTo>
                    <a:pt x="44450" y="1357503"/>
                  </a:lnTo>
                  <a:lnTo>
                    <a:pt x="44450" y="1255903"/>
                  </a:lnTo>
                  <a:close/>
                </a:path>
                <a:path w="4558030" h="2857500">
                  <a:moveTo>
                    <a:pt x="44450" y="1205103"/>
                  </a:moveTo>
                  <a:lnTo>
                    <a:pt x="31750" y="1205103"/>
                  </a:lnTo>
                  <a:lnTo>
                    <a:pt x="31750" y="1217803"/>
                  </a:lnTo>
                  <a:lnTo>
                    <a:pt x="44450" y="1217803"/>
                  </a:lnTo>
                  <a:lnTo>
                    <a:pt x="44450" y="1205103"/>
                  </a:lnTo>
                  <a:close/>
                </a:path>
                <a:path w="4558030" h="2857500">
                  <a:moveTo>
                    <a:pt x="44450" y="1154303"/>
                  </a:moveTo>
                  <a:lnTo>
                    <a:pt x="31750" y="1154303"/>
                  </a:lnTo>
                  <a:lnTo>
                    <a:pt x="31750" y="1167003"/>
                  </a:lnTo>
                  <a:lnTo>
                    <a:pt x="44450" y="1167003"/>
                  </a:lnTo>
                  <a:lnTo>
                    <a:pt x="44450" y="1154303"/>
                  </a:lnTo>
                  <a:close/>
                </a:path>
                <a:path w="4558030" h="2857500">
                  <a:moveTo>
                    <a:pt x="44450" y="1014603"/>
                  </a:moveTo>
                  <a:lnTo>
                    <a:pt x="31750" y="1014603"/>
                  </a:lnTo>
                  <a:lnTo>
                    <a:pt x="31750" y="1116203"/>
                  </a:lnTo>
                  <a:lnTo>
                    <a:pt x="44450" y="1116203"/>
                  </a:lnTo>
                  <a:lnTo>
                    <a:pt x="44450" y="1014603"/>
                  </a:lnTo>
                  <a:close/>
                </a:path>
                <a:path w="4558030" h="2857500">
                  <a:moveTo>
                    <a:pt x="44450" y="963803"/>
                  </a:moveTo>
                  <a:lnTo>
                    <a:pt x="31750" y="963803"/>
                  </a:lnTo>
                  <a:lnTo>
                    <a:pt x="31750" y="976503"/>
                  </a:lnTo>
                  <a:lnTo>
                    <a:pt x="44450" y="976503"/>
                  </a:lnTo>
                  <a:lnTo>
                    <a:pt x="44450" y="963803"/>
                  </a:lnTo>
                  <a:close/>
                </a:path>
                <a:path w="4558030" h="2857500">
                  <a:moveTo>
                    <a:pt x="44450" y="913003"/>
                  </a:moveTo>
                  <a:lnTo>
                    <a:pt x="31750" y="913003"/>
                  </a:lnTo>
                  <a:lnTo>
                    <a:pt x="31750" y="925703"/>
                  </a:lnTo>
                  <a:lnTo>
                    <a:pt x="44450" y="925703"/>
                  </a:lnTo>
                  <a:lnTo>
                    <a:pt x="44450" y="913003"/>
                  </a:lnTo>
                  <a:close/>
                </a:path>
                <a:path w="4558030" h="2857500">
                  <a:moveTo>
                    <a:pt x="44450" y="773303"/>
                  </a:moveTo>
                  <a:lnTo>
                    <a:pt x="31750" y="773303"/>
                  </a:lnTo>
                  <a:lnTo>
                    <a:pt x="31750" y="874903"/>
                  </a:lnTo>
                  <a:lnTo>
                    <a:pt x="44450" y="874903"/>
                  </a:lnTo>
                  <a:lnTo>
                    <a:pt x="44450" y="773303"/>
                  </a:lnTo>
                  <a:close/>
                </a:path>
                <a:path w="4558030" h="2857500">
                  <a:moveTo>
                    <a:pt x="44450" y="722503"/>
                  </a:moveTo>
                  <a:lnTo>
                    <a:pt x="31750" y="722503"/>
                  </a:lnTo>
                  <a:lnTo>
                    <a:pt x="31750" y="735203"/>
                  </a:lnTo>
                  <a:lnTo>
                    <a:pt x="44450" y="735203"/>
                  </a:lnTo>
                  <a:lnTo>
                    <a:pt x="44450" y="722503"/>
                  </a:lnTo>
                  <a:close/>
                </a:path>
                <a:path w="4558030" h="2857500">
                  <a:moveTo>
                    <a:pt x="44450" y="671703"/>
                  </a:moveTo>
                  <a:lnTo>
                    <a:pt x="31750" y="671703"/>
                  </a:lnTo>
                  <a:lnTo>
                    <a:pt x="31750" y="684403"/>
                  </a:lnTo>
                  <a:lnTo>
                    <a:pt x="44450" y="684403"/>
                  </a:lnTo>
                  <a:lnTo>
                    <a:pt x="44450" y="671703"/>
                  </a:lnTo>
                  <a:close/>
                </a:path>
                <a:path w="4558030" h="2857500">
                  <a:moveTo>
                    <a:pt x="44450" y="532003"/>
                  </a:moveTo>
                  <a:lnTo>
                    <a:pt x="31750" y="532003"/>
                  </a:lnTo>
                  <a:lnTo>
                    <a:pt x="31750" y="633603"/>
                  </a:lnTo>
                  <a:lnTo>
                    <a:pt x="44450" y="633603"/>
                  </a:lnTo>
                  <a:lnTo>
                    <a:pt x="44450" y="532003"/>
                  </a:lnTo>
                  <a:close/>
                </a:path>
                <a:path w="4558030" h="2857500">
                  <a:moveTo>
                    <a:pt x="44450" y="481203"/>
                  </a:moveTo>
                  <a:lnTo>
                    <a:pt x="31750" y="481203"/>
                  </a:lnTo>
                  <a:lnTo>
                    <a:pt x="31750" y="493903"/>
                  </a:lnTo>
                  <a:lnTo>
                    <a:pt x="44450" y="493903"/>
                  </a:lnTo>
                  <a:lnTo>
                    <a:pt x="44450" y="481203"/>
                  </a:lnTo>
                  <a:close/>
                </a:path>
                <a:path w="4558030" h="2857500">
                  <a:moveTo>
                    <a:pt x="44450" y="430403"/>
                  </a:moveTo>
                  <a:lnTo>
                    <a:pt x="31750" y="430403"/>
                  </a:lnTo>
                  <a:lnTo>
                    <a:pt x="31750" y="443103"/>
                  </a:lnTo>
                  <a:lnTo>
                    <a:pt x="44450" y="443103"/>
                  </a:lnTo>
                  <a:lnTo>
                    <a:pt x="44450" y="430403"/>
                  </a:lnTo>
                  <a:close/>
                </a:path>
                <a:path w="4558030" h="2857500">
                  <a:moveTo>
                    <a:pt x="44450" y="290715"/>
                  </a:moveTo>
                  <a:lnTo>
                    <a:pt x="31750" y="290715"/>
                  </a:lnTo>
                  <a:lnTo>
                    <a:pt x="31750" y="392303"/>
                  </a:lnTo>
                  <a:lnTo>
                    <a:pt x="44450" y="392303"/>
                  </a:lnTo>
                  <a:lnTo>
                    <a:pt x="44450" y="290715"/>
                  </a:lnTo>
                  <a:close/>
                </a:path>
                <a:path w="4558030" h="2857500">
                  <a:moveTo>
                    <a:pt x="44450" y="239903"/>
                  </a:moveTo>
                  <a:lnTo>
                    <a:pt x="31750" y="239903"/>
                  </a:lnTo>
                  <a:lnTo>
                    <a:pt x="31750" y="252603"/>
                  </a:lnTo>
                  <a:lnTo>
                    <a:pt x="44450" y="252603"/>
                  </a:lnTo>
                  <a:lnTo>
                    <a:pt x="44450" y="239903"/>
                  </a:lnTo>
                  <a:close/>
                </a:path>
                <a:path w="4558030" h="2857500">
                  <a:moveTo>
                    <a:pt x="44450" y="189103"/>
                  </a:moveTo>
                  <a:lnTo>
                    <a:pt x="31750" y="189103"/>
                  </a:lnTo>
                  <a:lnTo>
                    <a:pt x="31750" y="201803"/>
                  </a:lnTo>
                  <a:lnTo>
                    <a:pt x="44450" y="201803"/>
                  </a:lnTo>
                  <a:lnTo>
                    <a:pt x="44450" y="189103"/>
                  </a:lnTo>
                  <a:close/>
                </a:path>
                <a:path w="4558030" h="2857500">
                  <a:moveTo>
                    <a:pt x="68580" y="1422146"/>
                  </a:moveTo>
                  <a:lnTo>
                    <a:pt x="55880" y="1422146"/>
                  </a:lnTo>
                  <a:lnTo>
                    <a:pt x="55880" y="1434846"/>
                  </a:lnTo>
                  <a:lnTo>
                    <a:pt x="68580" y="1434846"/>
                  </a:lnTo>
                  <a:lnTo>
                    <a:pt x="68580" y="1422146"/>
                  </a:lnTo>
                  <a:close/>
                </a:path>
                <a:path w="4558030" h="28575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51003"/>
                  </a:lnTo>
                  <a:lnTo>
                    <a:pt x="44450" y="151003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4558030" h="2857500">
                  <a:moveTo>
                    <a:pt x="208280" y="1422146"/>
                  </a:moveTo>
                  <a:lnTo>
                    <a:pt x="106680" y="1422146"/>
                  </a:lnTo>
                  <a:lnTo>
                    <a:pt x="106680" y="1434846"/>
                  </a:lnTo>
                  <a:lnTo>
                    <a:pt x="208280" y="1434846"/>
                  </a:lnTo>
                  <a:lnTo>
                    <a:pt x="208280" y="1422146"/>
                  </a:lnTo>
                  <a:close/>
                </a:path>
                <a:path w="4558030" h="2857500">
                  <a:moveTo>
                    <a:pt x="259080" y="1422146"/>
                  </a:moveTo>
                  <a:lnTo>
                    <a:pt x="246380" y="1422146"/>
                  </a:lnTo>
                  <a:lnTo>
                    <a:pt x="246380" y="1434846"/>
                  </a:lnTo>
                  <a:lnTo>
                    <a:pt x="259080" y="1434846"/>
                  </a:lnTo>
                  <a:lnTo>
                    <a:pt x="259080" y="1422146"/>
                  </a:lnTo>
                  <a:close/>
                </a:path>
                <a:path w="4558030" h="2857500">
                  <a:moveTo>
                    <a:pt x="309880" y="1422146"/>
                  </a:moveTo>
                  <a:lnTo>
                    <a:pt x="297180" y="1422146"/>
                  </a:lnTo>
                  <a:lnTo>
                    <a:pt x="297180" y="1434846"/>
                  </a:lnTo>
                  <a:lnTo>
                    <a:pt x="309880" y="1434846"/>
                  </a:lnTo>
                  <a:lnTo>
                    <a:pt x="309880" y="1422146"/>
                  </a:lnTo>
                  <a:close/>
                </a:path>
                <a:path w="4558030" h="2857500">
                  <a:moveTo>
                    <a:pt x="449580" y="1422146"/>
                  </a:moveTo>
                  <a:lnTo>
                    <a:pt x="347980" y="1422146"/>
                  </a:lnTo>
                  <a:lnTo>
                    <a:pt x="347980" y="1434846"/>
                  </a:lnTo>
                  <a:lnTo>
                    <a:pt x="449580" y="1434846"/>
                  </a:lnTo>
                  <a:lnTo>
                    <a:pt x="449580" y="1422146"/>
                  </a:lnTo>
                  <a:close/>
                </a:path>
                <a:path w="4558030" h="2857500">
                  <a:moveTo>
                    <a:pt x="500380" y="1422146"/>
                  </a:moveTo>
                  <a:lnTo>
                    <a:pt x="487680" y="1422146"/>
                  </a:lnTo>
                  <a:lnTo>
                    <a:pt x="487680" y="1434846"/>
                  </a:lnTo>
                  <a:lnTo>
                    <a:pt x="500380" y="1434846"/>
                  </a:lnTo>
                  <a:lnTo>
                    <a:pt x="500380" y="1422146"/>
                  </a:lnTo>
                  <a:close/>
                </a:path>
                <a:path w="4558030" h="2857500">
                  <a:moveTo>
                    <a:pt x="551180" y="1422146"/>
                  </a:moveTo>
                  <a:lnTo>
                    <a:pt x="538480" y="1422146"/>
                  </a:lnTo>
                  <a:lnTo>
                    <a:pt x="538480" y="1434846"/>
                  </a:lnTo>
                  <a:lnTo>
                    <a:pt x="551180" y="1434846"/>
                  </a:lnTo>
                  <a:lnTo>
                    <a:pt x="551180" y="1422146"/>
                  </a:lnTo>
                  <a:close/>
                </a:path>
                <a:path w="4558030" h="2857500">
                  <a:moveTo>
                    <a:pt x="690880" y="1422146"/>
                  </a:moveTo>
                  <a:lnTo>
                    <a:pt x="589280" y="1422146"/>
                  </a:lnTo>
                  <a:lnTo>
                    <a:pt x="589280" y="1434846"/>
                  </a:lnTo>
                  <a:lnTo>
                    <a:pt x="690880" y="1434846"/>
                  </a:lnTo>
                  <a:lnTo>
                    <a:pt x="690880" y="1422146"/>
                  </a:lnTo>
                  <a:close/>
                </a:path>
                <a:path w="4558030" h="2857500">
                  <a:moveTo>
                    <a:pt x="741680" y="1422146"/>
                  </a:moveTo>
                  <a:lnTo>
                    <a:pt x="728980" y="1422146"/>
                  </a:lnTo>
                  <a:lnTo>
                    <a:pt x="728980" y="1434846"/>
                  </a:lnTo>
                  <a:lnTo>
                    <a:pt x="741680" y="1434846"/>
                  </a:lnTo>
                  <a:lnTo>
                    <a:pt x="741680" y="1422146"/>
                  </a:lnTo>
                  <a:close/>
                </a:path>
                <a:path w="4558030" h="2857500">
                  <a:moveTo>
                    <a:pt x="792480" y="1422146"/>
                  </a:moveTo>
                  <a:lnTo>
                    <a:pt x="779780" y="1422146"/>
                  </a:lnTo>
                  <a:lnTo>
                    <a:pt x="779780" y="1434846"/>
                  </a:lnTo>
                  <a:lnTo>
                    <a:pt x="792480" y="1434846"/>
                  </a:lnTo>
                  <a:lnTo>
                    <a:pt x="792480" y="1422146"/>
                  </a:lnTo>
                  <a:close/>
                </a:path>
                <a:path w="4558030" h="2857500">
                  <a:moveTo>
                    <a:pt x="932180" y="1422146"/>
                  </a:moveTo>
                  <a:lnTo>
                    <a:pt x="830580" y="1422146"/>
                  </a:lnTo>
                  <a:lnTo>
                    <a:pt x="830580" y="1434846"/>
                  </a:lnTo>
                  <a:lnTo>
                    <a:pt x="932180" y="1434846"/>
                  </a:lnTo>
                  <a:lnTo>
                    <a:pt x="932180" y="1422146"/>
                  </a:lnTo>
                  <a:close/>
                </a:path>
                <a:path w="4558030" h="2857500">
                  <a:moveTo>
                    <a:pt x="982980" y="1422146"/>
                  </a:moveTo>
                  <a:lnTo>
                    <a:pt x="970280" y="1422146"/>
                  </a:lnTo>
                  <a:lnTo>
                    <a:pt x="970280" y="1434846"/>
                  </a:lnTo>
                  <a:lnTo>
                    <a:pt x="982980" y="1434846"/>
                  </a:lnTo>
                  <a:lnTo>
                    <a:pt x="982980" y="1422146"/>
                  </a:lnTo>
                  <a:close/>
                </a:path>
                <a:path w="4558030" h="2857500">
                  <a:moveTo>
                    <a:pt x="1033780" y="1422146"/>
                  </a:moveTo>
                  <a:lnTo>
                    <a:pt x="1021080" y="1422146"/>
                  </a:lnTo>
                  <a:lnTo>
                    <a:pt x="1021080" y="1434846"/>
                  </a:lnTo>
                  <a:lnTo>
                    <a:pt x="1033780" y="1434846"/>
                  </a:lnTo>
                  <a:lnTo>
                    <a:pt x="1033780" y="1422146"/>
                  </a:lnTo>
                  <a:close/>
                </a:path>
                <a:path w="4558030" h="2857500">
                  <a:moveTo>
                    <a:pt x="1173480" y="1422146"/>
                  </a:moveTo>
                  <a:lnTo>
                    <a:pt x="1071880" y="1422146"/>
                  </a:lnTo>
                  <a:lnTo>
                    <a:pt x="1071880" y="1434846"/>
                  </a:lnTo>
                  <a:lnTo>
                    <a:pt x="1173480" y="1434846"/>
                  </a:lnTo>
                  <a:lnTo>
                    <a:pt x="1173480" y="1422146"/>
                  </a:lnTo>
                  <a:close/>
                </a:path>
                <a:path w="4558030" h="2857500">
                  <a:moveTo>
                    <a:pt x="1224280" y="1422146"/>
                  </a:moveTo>
                  <a:lnTo>
                    <a:pt x="1211580" y="1422146"/>
                  </a:lnTo>
                  <a:lnTo>
                    <a:pt x="1211580" y="1434846"/>
                  </a:lnTo>
                  <a:lnTo>
                    <a:pt x="1224280" y="1434846"/>
                  </a:lnTo>
                  <a:lnTo>
                    <a:pt x="1224280" y="1422146"/>
                  </a:lnTo>
                  <a:close/>
                </a:path>
                <a:path w="4558030" h="2857500">
                  <a:moveTo>
                    <a:pt x="1275080" y="1422146"/>
                  </a:moveTo>
                  <a:lnTo>
                    <a:pt x="1262380" y="1422146"/>
                  </a:lnTo>
                  <a:lnTo>
                    <a:pt x="1262380" y="1434846"/>
                  </a:lnTo>
                  <a:lnTo>
                    <a:pt x="1275080" y="1434846"/>
                  </a:lnTo>
                  <a:lnTo>
                    <a:pt x="1275080" y="1422146"/>
                  </a:lnTo>
                  <a:close/>
                </a:path>
                <a:path w="4558030" h="2857500">
                  <a:moveTo>
                    <a:pt x="1414780" y="1422146"/>
                  </a:moveTo>
                  <a:lnTo>
                    <a:pt x="1313180" y="1422146"/>
                  </a:lnTo>
                  <a:lnTo>
                    <a:pt x="1313180" y="1434846"/>
                  </a:lnTo>
                  <a:lnTo>
                    <a:pt x="1414780" y="1434846"/>
                  </a:lnTo>
                  <a:lnTo>
                    <a:pt x="1414780" y="1422146"/>
                  </a:lnTo>
                  <a:close/>
                </a:path>
                <a:path w="4558030" h="2857500">
                  <a:moveTo>
                    <a:pt x="1465580" y="1422146"/>
                  </a:moveTo>
                  <a:lnTo>
                    <a:pt x="1452880" y="1422146"/>
                  </a:lnTo>
                  <a:lnTo>
                    <a:pt x="1452880" y="1434846"/>
                  </a:lnTo>
                  <a:lnTo>
                    <a:pt x="1465580" y="1434846"/>
                  </a:lnTo>
                  <a:lnTo>
                    <a:pt x="1465580" y="1422146"/>
                  </a:lnTo>
                  <a:close/>
                </a:path>
                <a:path w="4558030" h="2857500">
                  <a:moveTo>
                    <a:pt x="1516380" y="1422146"/>
                  </a:moveTo>
                  <a:lnTo>
                    <a:pt x="1503680" y="1422146"/>
                  </a:lnTo>
                  <a:lnTo>
                    <a:pt x="1503680" y="1434846"/>
                  </a:lnTo>
                  <a:lnTo>
                    <a:pt x="1516380" y="1434846"/>
                  </a:lnTo>
                  <a:lnTo>
                    <a:pt x="1516380" y="1422146"/>
                  </a:lnTo>
                  <a:close/>
                </a:path>
                <a:path w="4558030" h="2857500">
                  <a:moveTo>
                    <a:pt x="1537970" y="1400683"/>
                  </a:moveTo>
                  <a:lnTo>
                    <a:pt x="1525270" y="1400683"/>
                  </a:lnTo>
                  <a:lnTo>
                    <a:pt x="1525270" y="1413383"/>
                  </a:lnTo>
                  <a:lnTo>
                    <a:pt x="1537970" y="1413383"/>
                  </a:lnTo>
                  <a:lnTo>
                    <a:pt x="1537970" y="1400683"/>
                  </a:lnTo>
                  <a:close/>
                </a:path>
                <a:path w="4558030" h="2857500">
                  <a:moveTo>
                    <a:pt x="1537970" y="1349883"/>
                  </a:moveTo>
                  <a:lnTo>
                    <a:pt x="1525270" y="1349883"/>
                  </a:lnTo>
                  <a:lnTo>
                    <a:pt x="1525270" y="1362583"/>
                  </a:lnTo>
                  <a:lnTo>
                    <a:pt x="1537970" y="1362583"/>
                  </a:lnTo>
                  <a:lnTo>
                    <a:pt x="1537970" y="1349883"/>
                  </a:lnTo>
                  <a:close/>
                </a:path>
                <a:path w="4558030" h="2857500">
                  <a:moveTo>
                    <a:pt x="1537970" y="1210183"/>
                  </a:moveTo>
                  <a:lnTo>
                    <a:pt x="1525270" y="1210183"/>
                  </a:lnTo>
                  <a:lnTo>
                    <a:pt x="1525270" y="1311783"/>
                  </a:lnTo>
                  <a:lnTo>
                    <a:pt x="1537970" y="1311783"/>
                  </a:lnTo>
                  <a:lnTo>
                    <a:pt x="1537970" y="1210183"/>
                  </a:lnTo>
                  <a:close/>
                </a:path>
                <a:path w="4558030" h="2857500">
                  <a:moveTo>
                    <a:pt x="1537970" y="1159383"/>
                  </a:moveTo>
                  <a:lnTo>
                    <a:pt x="1525270" y="1159383"/>
                  </a:lnTo>
                  <a:lnTo>
                    <a:pt x="1525270" y="1172083"/>
                  </a:lnTo>
                  <a:lnTo>
                    <a:pt x="1537970" y="1172083"/>
                  </a:lnTo>
                  <a:lnTo>
                    <a:pt x="1537970" y="1159383"/>
                  </a:lnTo>
                  <a:close/>
                </a:path>
                <a:path w="4558030" h="2857500">
                  <a:moveTo>
                    <a:pt x="1537970" y="1108583"/>
                  </a:moveTo>
                  <a:lnTo>
                    <a:pt x="1525270" y="1108583"/>
                  </a:lnTo>
                  <a:lnTo>
                    <a:pt x="1525270" y="1121283"/>
                  </a:lnTo>
                  <a:lnTo>
                    <a:pt x="1537970" y="1121283"/>
                  </a:lnTo>
                  <a:lnTo>
                    <a:pt x="1537970" y="1108583"/>
                  </a:lnTo>
                  <a:close/>
                </a:path>
                <a:path w="4558030" h="2857500">
                  <a:moveTo>
                    <a:pt x="1537970" y="968883"/>
                  </a:moveTo>
                  <a:lnTo>
                    <a:pt x="1525270" y="968883"/>
                  </a:lnTo>
                  <a:lnTo>
                    <a:pt x="1525270" y="1070483"/>
                  </a:lnTo>
                  <a:lnTo>
                    <a:pt x="1537970" y="1070483"/>
                  </a:lnTo>
                  <a:lnTo>
                    <a:pt x="1537970" y="968883"/>
                  </a:lnTo>
                  <a:close/>
                </a:path>
                <a:path w="4558030" h="2857500">
                  <a:moveTo>
                    <a:pt x="1537970" y="918083"/>
                  </a:moveTo>
                  <a:lnTo>
                    <a:pt x="1525270" y="918083"/>
                  </a:lnTo>
                  <a:lnTo>
                    <a:pt x="1525270" y="930783"/>
                  </a:lnTo>
                  <a:lnTo>
                    <a:pt x="1537970" y="930783"/>
                  </a:lnTo>
                  <a:lnTo>
                    <a:pt x="1537970" y="918083"/>
                  </a:lnTo>
                  <a:close/>
                </a:path>
                <a:path w="4558030" h="2857500">
                  <a:moveTo>
                    <a:pt x="1537970" y="867283"/>
                  </a:moveTo>
                  <a:lnTo>
                    <a:pt x="1525270" y="867283"/>
                  </a:lnTo>
                  <a:lnTo>
                    <a:pt x="1525270" y="879983"/>
                  </a:lnTo>
                  <a:lnTo>
                    <a:pt x="1537970" y="879983"/>
                  </a:lnTo>
                  <a:lnTo>
                    <a:pt x="1537970" y="867283"/>
                  </a:lnTo>
                  <a:close/>
                </a:path>
                <a:path w="4558030" h="2857500">
                  <a:moveTo>
                    <a:pt x="1537970" y="727583"/>
                  </a:moveTo>
                  <a:lnTo>
                    <a:pt x="1525270" y="727583"/>
                  </a:lnTo>
                  <a:lnTo>
                    <a:pt x="1525270" y="829183"/>
                  </a:lnTo>
                  <a:lnTo>
                    <a:pt x="1537970" y="829183"/>
                  </a:lnTo>
                  <a:lnTo>
                    <a:pt x="1537970" y="727583"/>
                  </a:lnTo>
                  <a:close/>
                </a:path>
                <a:path w="4558030" h="2857500">
                  <a:moveTo>
                    <a:pt x="1537970" y="676783"/>
                  </a:moveTo>
                  <a:lnTo>
                    <a:pt x="1525270" y="676783"/>
                  </a:lnTo>
                  <a:lnTo>
                    <a:pt x="1525270" y="689483"/>
                  </a:lnTo>
                  <a:lnTo>
                    <a:pt x="1537970" y="689483"/>
                  </a:lnTo>
                  <a:lnTo>
                    <a:pt x="1537970" y="676783"/>
                  </a:lnTo>
                  <a:close/>
                </a:path>
                <a:path w="4558030" h="2857500">
                  <a:moveTo>
                    <a:pt x="1537970" y="625983"/>
                  </a:moveTo>
                  <a:lnTo>
                    <a:pt x="1525270" y="625983"/>
                  </a:lnTo>
                  <a:lnTo>
                    <a:pt x="1525270" y="638683"/>
                  </a:lnTo>
                  <a:lnTo>
                    <a:pt x="1537970" y="638683"/>
                  </a:lnTo>
                  <a:lnTo>
                    <a:pt x="1537970" y="625983"/>
                  </a:lnTo>
                  <a:close/>
                </a:path>
                <a:path w="4558030" h="2857500">
                  <a:moveTo>
                    <a:pt x="1537970" y="486283"/>
                  </a:moveTo>
                  <a:lnTo>
                    <a:pt x="1525270" y="486283"/>
                  </a:lnTo>
                  <a:lnTo>
                    <a:pt x="1525270" y="587883"/>
                  </a:lnTo>
                  <a:lnTo>
                    <a:pt x="1537970" y="587883"/>
                  </a:lnTo>
                  <a:lnTo>
                    <a:pt x="1537970" y="486283"/>
                  </a:lnTo>
                  <a:close/>
                </a:path>
                <a:path w="4558030" h="2857500">
                  <a:moveTo>
                    <a:pt x="1537970" y="435483"/>
                  </a:moveTo>
                  <a:lnTo>
                    <a:pt x="1525270" y="435483"/>
                  </a:lnTo>
                  <a:lnTo>
                    <a:pt x="1525270" y="448183"/>
                  </a:lnTo>
                  <a:lnTo>
                    <a:pt x="1537970" y="448183"/>
                  </a:lnTo>
                  <a:lnTo>
                    <a:pt x="1537970" y="435483"/>
                  </a:lnTo>
                  <a:close/>
                </a:path>
                <a:path w="4558030" h="2857500">
                  <a:moveTo>
                    <a:pt x="1537970" y="384683"/>
                  </a:moveTo>
                  <a:lnTo>
                    <a:pt x="1525270" y="384683"/>
                  </a:lnTo>
                  <a:lnTo>
                    <a:pt x="1525270" y="397383"/>
                  </a:lnTo>
                  <a:lnTo>
                    <a:pt x="1537970" y="397383"/>
                  </a:lnTo>
                  <a:lnTo>
                    <a:pt x="1537970" y="384683"/>
                  </a:lnTo>
                  <a:close/>
                </a:path>
                <a:path w="4558030" h="2857500">
                  <a:moveTo>
                    <a:pt x="1537970" y="244983"/>
                  </a:moveTo>
                  <a:lnTo>
                    <a:pt x="1525270" y="244983"/>
                  </a:lnTo>
                  <a:lnTo>
                    <a:pt x="1525270" y="346583"/>
                  </a:lnTo>
                  <a:lnTo>
                    <a:pt x="1537970" y="346583"/>
                  </a:lnTo>
                  <a:lnTo>
                    <a:pt x="1537970" y="244983"/>
                  </a:lnTo>
                  <a:close/>
                </a:path>
                <a:path w="4558030" h="2857500">
                  <a:moveTo>
                    <a:pt x="1537970" y="194183"/>
                  </a:moveTo>
                  <a:lnTo>
                    <a:pt x="1525270" y="194183"/>
                  </a:lnTo>
                  <a:lnTo>
                    <a:pt x="1525270" y="206883"/>
                  </a:lnTo>
                  <a:lnTo>
                    <a:pt x="1537970" y="206883"/>
                  </a:lnTo>
                  <a:lnTo>
                    <a:pt x="1537970" y="194183"/>
                  </a:lnTo>
                  <a:close/>
                </a:path>
                <a:path w="4558030" h="2857500">
                  <a:moveTo>
                    <a:pt x="1537970" y="143383"/>
                  </a:moveTo>
                  <a:lnTo>
                    <a:pt x="1525270" y="143383"/>
                  </a:lnTo>
                  <a:lnTo>
                    <a:pt x="1525270" y="156083"/>
                  </a:lnTo>
                  <a:lnTo>
                    <a:pt x="1537970" y="156083"/>
                  </a:lnTo>
                  <a:lnTo>
                    <a:pt x="1537970" y="143383"/>
                  </a:lnTo>
                  <a:close/>
                </a:path>
                <a:path w="4558030" h="2857500">
                  <a:moveTo>
                    <a:pt x="1569720" y="76200"/>
                  </a:moveTo>
                  <a:lnTo>
                    <a:pt x="1563370" y="63500"/>
                  </a:lnTo>
                  <a:lnTo>
                    <a:pt x="1531620" y="0"/>
                  </a:lnTo>
                  <a:lnTo>
                    <a:pt x="1493520" y="76200"/>
                  </a:lnTo>
                  <a:lnTo>
                    <a:pt x="1525270" y="76200"/>
                  </a:lnTo>
                  <a:lnTo>
                    <a:pt x="1525270" y="105283"/>
                  </a:lnTo>
                  <a:lnTo>
                    <a:pt x="1537970" y="105283"/>
                  </a:lnTo>
                  <a:lnTo>
                    <a:pt x="1537970" y="76200"/>
                  </a:lnTo>
                  <a:lnTo>
                    <a:pt x="1569720" y="76200"/>
                  </a:lnTo>
                  <a:close/>
                </a:path>
                <a:path w="4558030" h="2857500">
                  <a:moveTo>
                    <a:pt x="1656080" y="1422146"/>
                  </a:moveTo>
                  <a:lnTo>
                    <a:pt x="1554480" y="1422146"/>
                  </a:lnTo>
                  <a:lnTo>
                    <a:pt x="1554480" y="1434846"/>
                  </a:lnTo>
                  <a:lnTo>
                    <a:pt x="1656080" y="1434846"/>
                  </a:lnTo>
                  <a:lnTo>
                    <a:pt x="1656080" y="1422146"/>
                  </a:lnTo>
                  <a:close/>
                </a:path>
                <a:path w="4558030" h="2857500">
                  <a:moveTo>
                    <a:pt x="1706880" y="1422146"/>
                  </a:moveTo>
                  <a:lnTo>
                    <a:pt x="1694180" y="1422146"/>
                  </a:lnTo>
                  <a:lnTo>
                    <a:pt x="1694180" y="1434846"/>
                  </a:lnTo>
                  <a:lnTo>
                    <a:pt x="1706880" y="1434846"/>
                  </a:lnTo>
                  <a:lnTo>
                    <a:pt x="1706880" y="1422146"/>
                  </a:lnTo>
                  <a:close/>
                </a:path>
                <a:path w="4558030" h="2857500">
                  <a:moveTo>
                    <a:pt x="1757680" y="1422146"/>
                  </a:moveTo>
                  <a:lnTo>
                    <a:pt x="1744980" y="1422146"/>
                  </a:lnTo>
                  <a:lnTo>
                    <a:pt x="1744980" y="1434846"/>
                  </a:lnTo>
                  <a:lnTo>
                    <a:pt x="1757680" y="1434846"/>
                  </a:lnTo>
                  <a:lnTo>
                    <a:pt x="1757680" y="1422146"/>
                  </a:lnTo>
                  <a:close/>
                </a:path>
                <a:path w="4558030" h="2857500">
                  <a:moveTo>
                    <a:pt x="1897380" y="1422146"/>
                  </a:moveTo>
                  <a:lnTo>
                    <a:pt x="1795780" y="1422146"/>
                  </a:lnTo>
                  <a:lnTo>
                    <a:pt x="1795780" y="1434846"/>
                  </a:lnTo>
                  <a:lnTo>
                    <a:pt x="1897380" y="1434846"/>
                  </a:lnTo>
                  <a:lnTo>
                    <a:pt x="1897380" y="1422146"/>
                  </a:lnTo>
                  <a:close/>
                </a:path>
                <a:path w="4558030" h="2857500">
                  <a:moveTo>
                    <a:pt x="1948180" y="1422146"/>
                  </a:moveTo>
                  <a:lnTo>
                    <a:pt x="1935480" y="1422146"/>
                  </a:lnTo>
                  <a:lnTo>
                    <a:pt x="1935480" y="1434846"/>
                  </a:lnTo>
                  <a:lnTo>
                    <a:pt x="1948180" y="1434846"/>
                  </a:lnTo>
                  <a:lnTo>
                    <a:pt x="1948180" y="1422146"/>
                  </a:lnTo>
                  <a:close/>
                </a:path>
                <a:path w="4558030" h="2857500">
                  <a:moveTo>
                    <a:pt x="1998980" y="1422146"/>
                  </a:moveTo>
                  <a:lnTo>
                    <a:pt x="1986280" y="1422146"/>
                  </a:lnTo>
                  <a:lnTo>
                    <a:pt x="1986280" y="1434846"/>
                  </a:lnTo>
                  <a:lnTo>
                    <a:pt x="1998980" y="1434846"/>
                  </a:lnTo>
                  <a:lnTo>
                    <a:pt x="1998980" y="1422146"/>
                  </a:lnTo>
                  <a:close/>
                </a:path>
                <a:path w="4558030" h="2857500">
                  <a:moveTo>
                    <a:pt x="2138680" y="1422146"/>
                  </a:moveTo>
                  <a:lnTo>
                    <a:pt x="2037080" y="1422146"/>
                  </a:lnTo>
                  <a:lnTo>
                    <a:pt x="2037080" y="1434846"/>
                  </a:lnTo>
                  <a:lnTo>
                    <a:pt x="2138680" y="1434846"/>
                  </a:lnTo>
                  <a:lnTo>
                    <a:pt x="2138680" y="1422146"/>
                  </a:lnTo>
                  <a:close/>
                </a:path>
                <a:path w="4558030" h="2857500">
                  <a:moveTo>
                    <a:pt x="2189480" y="1422146"/>
                  </a:moveTo>
                  <a:lnTo>
                    <a:pt x="2176780" y="1422146"/>
                  </a:lnTo>
                  <a:lnTo>
                    <a:pt x="2176780" y="1434846"/>
                  </a:lnTo>
                  <a:lnTo>
                    <a:pt x="2189480" y="1434846"/>
                  </a:lnTo>
                  <a:lnTo>
                    <a:pt x="2189480" y="1422146"/>
                  </a:lnTo>
                  <a:close/>
                </a:path>
                <a:path w="4558030" h="2857500">
                  <a:moveTo>
                    <a:pt x="2240280" y="1422146"/>
                  </a:moveTo>
                  <a:lnTo>
                    <a:pt x="2227580" y="1422146"/>
                  </a:lnTo>
                  <a:lnTo>
                    <a:pt x="2227580" y="1434846"/>
                  </a:lnTo>
                  <a:lnTo>
                    <a:pt x="2240280" y="1434846"/>
                  </a:lnTo>
                  <a:lnTo>
                    <a:pt x="2240280" y="1422146"/>
                  </a:lnTo>
                  <a:close/>
                </a:path>
                <a:path w="4558030" h="2857500">
                  <a:moveTo>
                    <a:pt x="2379980" y="1422146"/>
                  </a:moveTo>
                  <a:lnTo>
                    <a:pt x="2278380" y="1422146"/>
                  </a:lnTo>
                  <a:lnTo>
                    <a:pt x="2278380" y="1434846"/>
                  </a:lnTo>
                  <a:lnTo>
                    <a:pt x="2379980" y="1434846"/>
                  </a:lnTo>
                  <a:lnTo>
                    <a:pt x="2379980" y="1422146"/>
                  </a:lnTo>
                  <a:close/>
                </a:path>
                <a:path w="4558030" h="2857500">
                  <a:moveTo>
                    <a:pt x="2430780" y="1422146"/>
                  </a:moveTo>
                  <a:lnTo>
                    <a:pt x="2418080" y="1422146"/>
                  </a:lnTo>
                  <a:lnTo>
                    <a:pt x="2418080" y="1434846"/>
                  </a:lnTo>
                  <a:lnTo>
                    <a:pt x="2430780" y="1434846"/>
                  </a:lnTo>
                  <a:lnTo>
                    <a:pt x="2430780" y="1422146"/>
                  </a:lnTo>
                  <a:close/>
                </a:path>
                <a:path w="4558030" h="2857500">
                  <a:moveTo>
                    <a:pt x="2481580" y="1422146"/>
                  </a:moveTo>
                  <a:lnTo>
                    <a:pt x="2468880" y="1422146"/>
                  </a:lnTo>
                  <a:lnTo>
                    <a:pt x="2468880" y="1434846"/>
                  </a:lnTo>
                  <a:lnTo>
                    <a:pt x="2481580" y="1434846"/>
                  </a:lnTo>
                  <a:lnTo>
                    <a:pt x="2481580" y="1422146"/>
                  </a:lnTo>
                  <a:close/>
                </a:path>
                <a:path w="4558030" h="2857500">
                  <a:moveTo>
                    <a:pt x="2621280" y="1422146"/>
                  </a:moveTo>
                  <a:lnTo>
                    <a:pt x="2519680" y="1422146"/>
                  </a:lnTo>
                  <a:lnTo>
                    <a:pt x="2519680" y="1434846"/>
                  </a:lnTo>
                  <a:lnTo>
                    <a:pt x="2621280" y="1434846"/>
                  </a:lnTo>
                  <a:lnTo>
                    <a:pt x="2621280" y="1422146"/>
                  </a:lnTo>
                  <a:close/>
                </a:path>
                <a:path w="4558030" h="2857500">
                  <a:moveTo>
                    <a:pt x="2672080" y="1422146"/>
                  </a:moveTo>
                  <a:lnTo>
                    <a:pt x="2659380" y="1422146"/>
                  </a:lnTo>
                  <a:lnTo>
                    <a:pt x="2659380" y="1434846"/>
                  </a:lnTo>
                  <a:lnTo>
                    <a:pt x="2672080" y="1434846"/>
                  </a:lnTo>
                  <a:lnTo>
                    <a:pt x="2672080" y="1422146"/>
                  </a:lnTo>
                  <a:close/>
                </a:path>
                <a:path w="4558030" h="2857500">
                  <a:moveTo>
                    <a:pt x="2722880" y="1422146"/>
                  </a:moveTo>
                  <a:lnTo>
                    <a:pt x="2710180" y="1422146"/>
                  </a:lnTo>
                  <a:lnTo>
                    <a:pt x="2710180" y="1434846"/>
                  </a:lnTo>
                  <a:lnTo>
                    <a:pt x="2722880" y="1434846"/>
                  </a:lnTo>
                  <a:lnTo>
                    <a:pt x="2722880" y="1422146"/>
                  </a:lnTo>
                  <a:close/>
                </a:path>
                <a:path w="4558030" h="2857500">
                  <a:moveTo>
                    <a:pt x="2862580" y="1422146"/>
                  </a:moveTo>
                  <a:lnTo>
                    <a:pt x="2760980" y="1422146"/>
                  </a:lnTo>
                  <a:lnTo>
                    <a:pt x="2760980" y="1434846"/>
                  </a:lnTo>
                  <a:lnTo>
                    <a:pt x="2862580" y="1434846"/>
                  </a:lnTo>
                  <a:lnTo>
                    <a:pt x="2862580" y="1422146"/>
                  </a:lnTo>
                  <a:close/>
                </a:path>
                <a:path w="4558030" h="2857500">
                  <a:moveTo>
                    <a:pt x="2913380" y="1422146"/>
                  </a:moveTo>
                  <a:lnTo>
                    <a:pt x="2900680" y="1422146"/>
                  </a:lnTo>
                  <a:lnTo>
                    <a:pt x="2900680" y="1434846"/>
                  </a:lnTo>
                  <a:lnTo>
                    <a:pt x="2913380" y="1434846"/>
                  </a:lnTo>
                  <a:lnTo>
                    <a:pt x="2913380" y="1422146"/>
                  </a:lnTo>
                  <a:close/>
                </a:path>
                <a:path w="4558030" h="2857500">
                  <a:moveTo>
                    <a:pt x="2964180" y="1422146"/>
                  </a:moveTo>
                  <a:lnTo>
                    <a:pt x="2951480" y="1422146"/>
                  </a:lnTo>
                  <a:lnTo>
                    <a:pt x="2951480" y="1434846"/>
                  </a:lnTo>
                  <a:lnTo>
                    <a:pt x="2964180" y="1434846"/>
                  </a:lnTo>
                  <a:lnTo>
                    <a:pt x="2964180" y="1422146"/>
                  </a:lnTo>
                  <a:close/>
                </a:path>
                <a:path w="4558030" h="2857500">
                  <a:moveTo>
                    <a:pt x="3031490" y="1354963"/>
                  </a:moveTo>
                  <a:lnTo>
                    <a:pt x="3018790" y="1354963"/>
                  </a:lnTo>
                  <a:lnTo>
                    <a:pt x="3018790" y="1367663"/>
                  </a:lnTo>
                  <a:lnTo>
                    <a:pt x="3031490" y="1367663"/>
                  </a:lnTo>
                  <a:lnTo>
                    <a:pt x="3031490" y="1354963"/>
                  </a:lnTo>
                  <a:close/>
                </a:path>
                <a:path w="4558030" h="2857500">
                  <a:moveTo>
                    <a:pt x="3031490" y="1304163"/>
                  </a:moveTo>
                  <a:lnTo>
                    <a:pt x="3018790" y="1304163"/>
                  </a:lnTo>
                  <a:lnTo>
                    <a:pt x="3018790" y="1316863"/>
                  </a:lnTo>
                  <a:lnTo>
                    <a:pt x="3031490" y="1316863"/>
                  </a:lnTo>
                  <a:lnTo>
                    <a:pt x="3031490" y="1304163"/>
                  </a:lnTo>
                  <a:close/>
                </a:path>
                <a:path w="4558030" h="2857500">
                  <a:moveTo>
                    <a:pt x="3031490" y="1164463"/>
                  </a:moveTo>
                  <a:lnTo>
                    <a:pt x="3018790" y="1164463"/>
                  </a:lnTo>
                  <a:lnTo>
                    <a:pt x="3018790" y="1266063"/>
                  </a:lnTo>
                  <a:lnTo>
                    <a:pt x="3031490" y="1266063"/>
                  </a:lnTo>
                  <a:lnTo>
                    <a:pt x="3031490" y="1164463"/>
                  </a:lnTo>
                  <a:close/>
                </a:path>
                <a:path w="4558030" h="2857500">
                  <a:moveTo>
                    <a:pt x="3031490" y="1113663"/>
                  </a:moveTo>
                  <a:lnTo>
                    <a:pt x="3018790" y="1113663"/>
                  </a:lnTo>
                  <a:lnTo>
                    <a:pt x="3018790" y="1126363"/>
                  </a:lnTo>
                  <a:lnTo>
                    <a:pt x="3031490" y="1126363"/>
                  </a:lnTo>
                  <a:lnTo>
                    <a:pt x="3031490" y="1113663"/>
                  </a:lnTo>
                  <a:close/>
                </a:path>
                <a:path w="4558030" h="2857500">
                  <a:moveTo>
                    <a:pt x="3031490" y="1062863"/>
                  </a:moveTo>
                  <a:lnTo>
                    <a:pt x="3018790" y="1062863"/>
                  </a:lnTo>
                  <a:lnTo>
                    <a:pt x="3018790" y="1075563"/>
                  </a:lnTo>
                  <a:lnTo>
                    <a:pt x="3031490" y="1075563"/>
                  </a:lnTo>
                  <a:lnTo>
                    <a:pt x="3031490" y="1062863"/>
                  </a:lnTo>
                  <a:close/>
                </a:path>
                <a:path w="4558030" h="2857500">
                  <a:moveTo>
                    <a:pt x="3031490" y="923163"/>
                  </a:moveTo>
                  <a:lnTo>
                    <a:pt x="3018790" y="923163"/>
                  </a:lnTo>
                  <a:lnTo>
                    <a:pt x="3018790" y="1024763"/>
                  </a:lnTo>
                  <a:lnTo>
                    <a:pt x="3031490" y="1024763"/>
                  </a:lnTo>
                  <a:lnTo>
                    <a:pt x="3031490" y="923163"/>
                  </a:lnTo>
                  <a:close/>
                </a:path>
                <a:path w="4558030" h="2857500">
                  <a:moveTo>
                    <a:pt x="3031490" y="872363"/>
                  </a:moveTo>
                  <a:lnTo>
                    <a:pt x="3018790" y="872363"/>
                  </a:lnTo>
                  <a:lnTo>
                    <a:pt x="3018790" y="885063"/>
                  </a:lnTo>
                  <a:lnTo>
                    <a:pt x="3031490" y="885063"/>
                  </a:lnTo>
                  <a:lnTo>
                    <a:pt x="3031490" y="872363"/>
                  </a:lnTo>
                  <a:close/>
                </a:path>
                <a:path w="4558030" h="2857500">
                  <a:moveTo>
                    <a:pt x="3031490" y="821563"/>
                  </a:moveTo>
                  <a:lnTo>
                    <a:pt x="3018790" y="821563"/>
                  </a:lnTo>
                  <a:lnTo>
                    <a:pt x="3018790" y="834263"/>
                  </a:lnTo>
                  <a:lnTo>
                    <a:pt x="3031490" y="834263"/>
                  </a:lnTo>
                  <a:lnTo>
                    <a:pt x="3031490" y="821563"/>
                  </a:lnTo>
                  <a:close/>
                </a:path>
                <a:path w="4558030" h="2857500">
                  <a:moveTo>
                    <a:pt x="3031490" y="681863"/>
                  </a:moveTo>
                  <a:lnTo>
                    <a:pt x="3018790" y="681863"/>
                  </a:lnTo>
                  <a:lnTo>
                    <a:pt x="3018790" y="783463"/>
                  </a:lnTo>
                  <a:lnTo>
                    <a:pt x="3031490" y="783463"/>
                  </a:lnTo>
                  <a:lnTo>
                    <a:pt x="3031490" y="681863"/>
                  </a:lnTo>
                  <a:close/>
                </a:path>
                <a:path w="4558030" h="2857500">
                  <a:moveTo>
                    <a:pt x="3031490" y="631063"/>
                  </a:moveTo>
                  <a:lnTo>
                    <a:pt x="3018790" y="631063"/>
                  </a:lnTo>
                  <a:lnTo>
                    <a:pt x="3018790" y="643763"/>
                  </a:lnTo>
                  <a:lnTo>
                    <a:pt x="3031490" y="643763"/>
                  </a:lnTo>
                  <a:lnTo>
                    <a:pt x="3031490" y="631063"/>
                  </a:lnTo>
                  <a:close/>
                </a:path>
                <a:path w="4558030" h="2857500">
                  <a:moveTo>
                    <a:pt x="3031490" y="580263"/>
                  </a:moveTo>
                  <a:lnTo>
                    <a:pt x="3018790" y="580263"/>
                  </a:lnTo>
                  <a:lnTo>
                    <a:pt x="3018790" y="592963"/>
                  </a:lnTo>
                  <a:lnTo>
                    <a:pt x="3031490" y="592963"/>
                  </a:lnTo>
                  <a:lnTo>
                    <a:pt x="3031490" y="580263"/>
                  </a:lnTo>
                  <a:close/>
                </a:path>
                <a:path w="4558030" h="2857500">
                  <a:moveTo>
                    <a:pt x="3031490" y="440563"/>
                  </a:moveTo>
                  <a:lnTo>
                    <a:pt x="3018790" y="440563"/>
                  </a:lnTo>
                  <a:lnTo>
                    <a:pt x="3018790" y="542163"/>
                  </a:lnTo>
                  <a:lnTo>
                    <a:pt x="3031490" y="542163"/>
                  </a:lnTo>
                  <a:lnTo>
                    <a:pt x="3031490" y="440563"/>
                  </a:lnTo>
                  <a:close/>
                </a:path>
                <a:path w="4558030" h="2857500">
                  <a:moveTo>
                    <a:pt x="3031490" y="389763"/>
                  </a:moveTo>
                  <a:lnTo>
                    <a:pt x="3018790" y="389763"/>
                  </a:lnTo>
                  <a:lnTo>
                    <a:pt x="3018790" y="402463"/>
                  </a:lnTo>
                  <a:lnTo>
                    <a:pt x="3031490" y="402463"/>
                  </a:lnTo>
                  <a:lnTo>
                    <a:pt x="3031490" y="389763"/>
                  </a:lnTo>
                  <a:close/>
                </a:path>
                <a:path w="4558030" h="2857500">
                  <a:moveTo>
                    <a:pt x="3031490" y="338963"/>
                  </a:moveTo>
                  <a:lnTo>
                    <a:pt x="3018790" y="338963"/>
                  </a:lnTo>
                  <a:lnTo>
                    <a:pt x="3018790" y="351663"/>
                  </a:lnTo>
                  <a:lnTo>
                    <a:pt x="3031490" y="351663"/>
                  </a:lnTo>
                  <a:lnTo>
                    <a:pt x="3031490" y="338963"/>
                  </a:lnTo>
                  <a:close/>
                </a:path>
                <a:path w="4558030" h="2857500">
                  <a:moveTo>
                    <a:pt x="3031490" y="199263"/>
                  </a:moveTo>
                  <a:lnTo>
                    <a:pt x="3018790" y="199263"/>
                  </a:lnTo>
                  <a:lnTo>
                    <a:pt x="3018790" y="300863"/>
                  </a:lnTo>
                  <a:lnTo>
                    <a:pt x="3031490" y="300863"/>
                  </a:lnTo>
                  <a:lnTo>
                    <a:pt x="3031490" y="199263"/>
                  </a:lnTo>
                  <a:close/>
                </a:path>
                <a:path w="4558030" h="2857500">
                  <a:moveTo>
                    <a:pt x="3031490" y="148463"/>
                  </a:moveTo>
                  <a:lnTo>
                    <a:pt x="3018790" y="148463"/>
                  </a:lnTo>
                  <a:lnTo>
                    <a:pt x="3018790" y="161163"/>
                  </a:lnTo>
                  <a:lnTo>
                    <a:pt x="3031490" y="161163"/>
                  </a:lnTo>
                  <a:lnTo>
                    <a:pt x="3031490" y="148463"/>
                  </a:lnTo>
                  <a:close/>
                </a:path>
                <a:path w="4558030" h="2857500">
                  <a:moveTo>
                    <a:pt x="3031490" y="97663"/>
                  </a:moveTo>
                  <a:lnTo>
                    <a:pt x="3018790" y="97663"/>
                  </a:lnTo>
                  <a:lnTo>
                    <a:pt x="3018790" y="110363"/>
                  </a:lnTo>
                  <a:lnTo>
                    <a:pt x="3031490" y="110363"/>
                  </a:lnTo>
                  <a:lnTo>
                    <a:pt x="3031490" y="97663"/>
                  </a:lnTo>
                  <a:close/>
                </a:path>
                <a:path w="4558030" h="2857500">
                  <a:moveTo>
                    <a:pt x="3063240" y="76200"/>
                  </a:moveTo>
                  <a:lnTo>
                    <a:pt x="3025140" y="0"/>
                  </a:lnTo>
                  <a:lnTo>
                    <a:pt x="2987040" y="76200"/>
                  </a:lnTo>
                  <a:lnTo>
                    <a:pt x="3063240" y="76200"/>
                  </a:lnTo>
                  <a:close/>
                </a:path>
                <a:path w="4558030" h="2857500">
                  <a:moveTo>
                    <a:pt x="3103880" y="1422146"/>
                  </a:moveTo>
                  <a:lnTo>
                    <a:pt x="3031490" y="1422146"/>
                  </a:lnTo>
                  <a:lnTo>
                    <a:pt x="3031490" y="1405763"/>
                  </a:lnTo>
                  <a:lnTo>
                    <a:pt x="3018790" y="1405763"/>
                  </a:lnTo>
                  <a:lnTo>
                    <a:pt x="3018790" y="1422146"/>
                  </a:lnTo>
                  <a:lnTo>
                    <a:pt x="3002280" y="1422146"/>
                  </a:lnTo>
                  <a:lnTo>
                    <a:pt x="3002280" y="1434846"/>
                  </a:lnTo>
                  <a:lnTo>
                    <a:pt x="3018790" y="1434846"/>
                  </a:lnTo>
                  <a:lnTo>
                    <a:pt x="3103880" y="1434846"/>
                  </a:lnTo>
                  <a:lnTo>
                    <a:pt x="3103880" y="1428496"/>
                  </a:lnTo>
                  <a:lnTo>
                    <a:pt x="3103880" y="1422146"/>
                  </a:lnTo>
                  <a:close/>
                </a:path>
                <a:path w="4558030" h="2857500">
                  <a:moveTo>
                    <a:pt x="3154680" y="1422146"/>
                  </a:moveTo>
                  <a:lnTo>
                    <a:pt x="3141980" y="1422146"/>
                  </a:lnTo>
                  <a:lnTo>
                    <a:pt x="3141980" y="1434846"/>
                  </a:lnTo>
                  <a:lnTo>
                    <a:pt x="3154680" y="1434846"/>
                  </a:lnTo>
                  <a:lnTo>
                    <a:pt x="3154680" y="1422146"/>
                  </a:lnTo>
                  <a:close/>
                </a:path>
                <a:path w="4558030" h="2857500">
                  <a:moveTo>
                    <a:pt x="3205480" y="1422146"/>
                  </a:moveTo>
                  <a:lnTo>
                    <a:pt x="3192780" y="1422146"/>
                  </a:lnTo>
                  <a:lnTo>
                    <a:pt x="3192780" y="1434846"/>
                  </a:lnTo>
                  <a:lnTo>
                    <a:pt x="3205480" y="1434846"/>
                  </a:lnTo>
                  <a:lnTo>
                    <a:pt x="3205480" y="1422146"/>
                  </a:lnTo>
                  <a:close/>
                </a:path>
                <a:path w="4558030" h="2857500">
                  <a:moveTo>
                    <a:pt x="3345180" y="1422146"/>
                  </a:moveTo>
                  <a:lnTo>
                    <a:pt x="3243580" y="1422146"/>
                  </a:lnTo>
                  <a:lnTo>
                    <a:pt x="3243580" y="1434846"/>
                  </a:lnTo>
                  <a:lnTo>
                    <a:pt x="3345180" y="1434846"/>
                  </a:lnTo>
                  <a:lnTo>
                    <a:pt x="3345180" y="1422146"/>
                  </a:lnTo>
                  <a:close/>
                </a:path>
                <a:path w="4558030" h="2857500">
                  <a:moveTo>
                    <a:pt x="3395980" y="1422146"/>
                  </a:moveTo>
                  <a:lnTo>
                    <a:pt x="3383280" y="1422146"/>
                  </a:lnTo>
                  <a:lnTo>
                    <a:pt x="3383280" y="1434846"/>
                  </a:lnTo>
                  <a:lnTo>
                    <a:pt x="3395980" y="1434846"/>
                  </a:lnTo>
                  <a:lnTo>
                    <a:pt x="3395980" y="1422146"/>
                  </a:lnTo>
                  <a:close/>
                </a:path>
                <a:path w="4558030" h="2857500">
                  <a:moveTo>
                    <a:pt x="3446780" y="1422146"/>
                  </a:moveTo>
                  <a:lnTo>
                    <a:pt x="3434080" y="1422146"/>
                  </a:lnTo>
                  <a:lnTo>
                    <a:pt x="3434080" y="1434846"/>
                  </a:lnTo>
                  <a:lnTo>
                    <a:pt x="3446780" y="1434846"/>
                  </a:lnTo>
                  <a:lnTo>
                    <a:pt x="3446780" y="1422146"/>
                  </a:lnTo>
                  <a:close/>
                </a:path>
                <a:path w="4558030" h="2857500">
                  <a:moveTo>
                    <a:pt x="3586480" y="1422146"/>
                  </a:moveTo>
                  <a:lnTo>
                    <a:pt x="3484880" y="1422146"/>
                  </a:lnTo>
                  <a:lnTo>
                    <a:pt x="3484880" y="1434846"/>
                  </a:lnTo>
                  <a:lnTo>
                    <a:pt x="3586480" y="1434846"/>
                  </a:lnTo>
                  <a:lnTo>
                    <a:pt x="3586480" y="1422146"/>
                  </a:lnTo>
                  <a:close/>
                </a:path>
                <a:path w="4558030" h="2857500">
                  <a:moveTo>
                    <a:pt x="3637280" y="1422146"/>
                  </a:moveTo>
                  <a:lnTo>
                    <a:pt x="3624580" y="1422146"/>
                  </a:lnTo>
                  <a:lnTo>
                    <a:pt x="3624580" y="1434846"/>
                  </a:lnTo>
                  <a:lnTo>
                    <a:pt x="3637280" y="1434846"/>
                  </a:lnTo>
                  <a:lnTo>
                    <a:pt x="3637280" y="1422146"/>
                  </a:lnTo>
                  <a:close/>
                </a:path>
                <a:path w="4558030" h="2857500">
                  <a:moveTo>
                    <a:pt x="3688080" y="1422146"/>
                  </a:moveTo>
                  <a:lnTo>
                    <a:pt x="3675380" y="1422146"/>
                  </a:lnTo>
                  <a:lnTo>
                    <a:pt x="3675380" y="1434846"/>
                  </a:lnTo>
                  <a:lnTo>
                    <a:pt x="3688080" y="1434846"/>
                  </a:lnTo>
                  <a:lnTo>
                    <a:pt x="3688080" y="1422146"/>
                  </a:lnTo>
                  <a:close/>
                </a:path>
                <a:path w="4558030" h="2857500">
                  <a:moveTo>
                    <a:pt x="3827780" y="1422146"/>
                  </a:moveTo>
                  <a:lnTo>
                    <a:pt x="3726180" y="1422146"/>
                  </a:lnTo>
                  <a:lnTo>
                    <a:pt x="3726180" y="1434846"/>
                  </a:lnTo>
                  <a:lnTo>
                    <a:pt x="3827780" y="1434846"/>
                  </a:lnTo>
                  <a:lnTo>
                    <a:pt x="3827780" y="1422146"/>
                  </a:lnTo>
                  <a:close/>
                </a:path>
                <a:path w="4558030" h="2857500">
                  <a:moveTo>
                    <a:pt x="3878580" y="1422146"/>
                  </a:moveTo>
                  <a:lnTo>
                    <a:pt x="3865880" y="1422146"/>
                  </a:lnTo>
                  <a:lnTo>
                    <a:pt x="3865880" y="1434846"/>
                  </a:lnTo>
                  <a:lnTo>
                    <a:pt x="3878580" y="1434846"/>
                  </a:lnTo>
                  <a:lnTo>
                    <a:pt x="3878580" y="1422146"/>
                  </a:lnTo>
                  <a:close/>
                </a:path>
                <a:path w="4558030" h="2857500">
                  <a:moveTo>
                    <a:pt x="3929380" y="1422146"/>
                  </a:moveTo>
                  <a:lnTo>
                    <a:pt x="3916680" y="1422146"/>
                  </a:lnTo>
                  <a:lnTo>
                    <a:pt x="3916680" y="1434846"/>
                  </a:lnTo>
                  <a:lnTo>
                    <a:pt x="3929380" y="1434846"/>
                  </a:lnTo>
                  <a:lnTo>
                    <a:pt x="3929380" y="1422146"/>
                  </a:lnTo>
                  <a:close/>
                </a:path>
                <a:path w="4558030" h="2857500">
                  <a:moveTo>
                    <a:pt x="4069080" y="1422146"/>
                  </a:moveTo>
                  <a:lnTo>
                    <a:pt x="3967480" y="1422146"/>
                  </a:lnTo>
                  <a:lnTo>
                    <a:pt x="3967480" y="1434846"/>
                  </a:lnTo>
                  <a:lnTo>
                    <a:pt x="4069080" y="1434846"/>
                  </a:lnTo>
                  <a:lnTo>
                    <a:pt x="4069080" y="1422146"/>
                  </a:lnTo>
                  <a:close/>
                </a:path>
                <a:path w="4558030" h="2857500">
                  <a:moveTo>
                    <a:pt x="4119880" y="1422146"/>
                  </a:moveTo>
                  <a:lnTo>
                    <a:pt x="4107180" y="1422146"/>
                  </a:lnTo>
                  <a:lnTo>
                    <a:pt x="4107180" y="1434846"/>
                  </a:lnTo>
                  <a:lnTo>
                    <a:pt x="4119880" y="1434846"/>
                  </a:lnTo>
                  <a:lnTo>
                    <a:pt x="4119880" y="1422146"/>
                  </a:lnTo>
                  <a:close/>
                </a:path>
                <a:path w="4558030" h="2857500">
                  <a:moveTo>
                    <a:pt x="4159250" y="2641193"/>
                  </a:moveTo>
                  <a:lnTo>
                    <a:pt x="4158234" y="2641193"/>
                  </a:lnTo>
                  <a:lnTo>
                    <a:pt x="4146550" y="2641193"/>
                  </a:lnTo>
                  <a:lnTo>
                    <a:pt x="4145534" y="2641193"/>
                  </a:lnTo>
                  <a:lnTo>
                    <a:pt x="4145534" y="2653893"/>
                  </a:lnTo>
                  <a:lnTo>
                    <a:pt x="4146550" y="2653893"/>
                  </a:lnTo>
                  <a:lnTo>
                    <a:pt x="4158234" y="2653893"/>
                  </a:lnTo>
                  <a:lnTo>
                    <a:pt x="4159250" y="2653893"/>
                  </a:lnTo>
                  <a:lnTo>
                    <a:pt x="4159250" y="2641193"/>
                  </a:lnTo>
                  <a:close/>
                </a:path>
                <a:path w="4558030" h="2857500">
                  <a:moveTo>
                    <a:pt x="4159250" y="2590393"/>
                  </a:moveTo>
                  <a:lnTo>
                    <a:pt x="4158234" y="2590393"/>
                  </a:lnTo>
                  <a:lnTo>
                    <a:pt x="4146550" y="2590393"/>
                  </a:lnTo>
                  <a:lnTo>
                    <a:pt x="4145534" y="2590393"/>
                  </a:lnTo>
                  <a:lnTo>
                    <a:pt x="4145534" y="2603093"/>
                  </a:lnTo>
                  <a:lnTo>
                    <a:pt x="4146550" y="2603093"/>
                  </a:lnTo>
                  <a:lnTo>
                    <a:pt x="4158234" y="2603093"/>
                  </a:lnTo>
                  <a:lnTo>
                    <a:pt x="4159250" y="2603093"/>
                  </a:lnTo>
                  <a:lnTo>
                    <a:pt x="4159250" y="2590393"/>
                  </a:lnTo>
                  <a:close/>
                </a:path>
                <a:path w="4558030" h="2857500">
                  <a:moveTo>
                    <a:pt x="4159250" y="2450693"/>
                  </a:moveTo>
                  <a:lnTo>
                    <a:pt x="4158234" y="2450693"/>
                  </a:lnTo>
                  <a:lnTo>
                    <a:pt x="4146550" y="2450693"/>
                  </a:lnTo>
                  <a:lnTo>
                    <a:pt x="4145534" y="2450693"/>
                  </a:lnTo>
                  <a:lnTo>
                    <a:pt x="4145534" y="2552293"/>
                  </a:lnTo>
                  <a:lnTo>
                    <a:pt x="4146550" y="2552293"/>
                  </a:lnTo>
                  <a:lnTo>
                    <a:pt x="4158234" y="2552293"/>
                  </a:lnTo>
                  <a:lnTo>
                    <a:pt x="4159250" y="2552293"/>
                  </a:lnTo>
                  <a:lnTo>
                    <a:pt x="4159250" y="2450693"/>
                  </a:lnTo>
                  <a:close/>
                </a:path>
                <a:path w="4558030" h="2857500">
                  <a:moveTo>
                    <a:pt x="4159250" y="2399893"/>
                  </a:moveTo>
                  <a:lnTo>
                    <a:pt x="4158234" y="2399893"/>
                  </a:lnTo>
                  <a:lnTo>
                    <a:pt x="4146550" y="2399893"/>
                  </a:lnTo>
                  <a:lnTo>
                    <a:pt x="4145534" y="2399893"/>
                  </a:lnTo>
                  <a:lnTo>
                    <a:pt x="4145534" y="2412593"/>
                  </a:lnTo>
                  <a:lnTo>
                    <a:pt x="4146550" y="2412593"/>
                  </a:lnTo>
                  <a:lnTo>
                    <a:pt x="4158234" y="2412593"/>
                  </a:lnTo>
                  <a:lnTo>
                    <a:pt x="4159250" y="2412593"/>
                  </a:lnTo>
                  <a:lnTo>
                    <a:pt x="4159250" y="2399893"/>
                  </a:lnTo>
                  <a:close/>
                </a:path>
                <a:path w="4558030" h="2857500">
                  <a:moveTo>
                    <a:pt x="4159250" y="2349093"/>
                  </a:moveTo>
                  <a:lnTo>
                    <a:pt x="4158234" y="2349093"/>
                  </a:lnTo>
                  <a:lnTo>
                    <a:pt x="4146550" y="2349093"/>
                  </a:lnTo>
                  <a:lnTo>
                    <a:pt x="4145534" y="2349093"/>
                  </a:lnTo>
                  <a:lnTo>
                    <a:pt x="4145534" y="2361793"/>
                  </a:lnTo>
                  <a:lnTo>
                    <a:pt x="4146550" y="2361793"/>
                  </a:lnTo>
                  <a:lnTo>
                    <a:pt x="4158234" y="2361793"/>
                  </a:lnTo>
                  <a:lnTo>
                    <a:pt x="4159250" y="2361793"/>
                  </a:lnTo>
                  <a:lnTo>
                    <a:pt x="4159250" y="2349093"/>
                  </a:lnTo>
                  <a:close/>
                </a:path>
                <a:path w="4558030" h="2857500">
                  <a:moveTo>
                    <a:pt x="4159250" y="2209419"/>
                  </a:moveTo>
                  <a:lnTo>
                    <a:pt x="4158234" y="2209419"/>
                  </a:lnTo>
                  <a:lnTo>
                    <a:pt x="4146550" y="2209419"/>
                  </a:lnTo>
                  <a:lnTo>
                    <a:pt x="4145534" y="2209419"/>
                  </a:lnTo>
                  <a:lnTo>
                    <a:pt x="4145534" y="2311019"/>
                  </a:lnTo>
                  <a:lnTo>
                    <a:pt x="4146550" y="2311019"/>
                  </a:lnTo>
                  <a:lnTo>
                    <a:pt x="4158234" y="2311019"/>
                  </a:lnTo>
                  <a:lnTo>
                    <a:pt x="4159250" y="2311019"/>
                  </a:lnTo>
                  <a:lnTo>
                    <a:pt x="4159250" y="2209419"/>
                  </a:lnTo>
                  <a:close/>
                </a:path>
                <a:path w="4558030" h="2857500">
                  <a:moveTo>
                    <a:pt x="4159250" y="2158619"/>
                  </a:moveTo>
                  <a:lnTo>
                    <a:pt x="4158234" y="2158619"/>
                  </a:lnTo>
                  <a:lnTo>
                    <a:pt x="4146550" y="2158619"/>
                  </a:lnTo>
                  <a:lnTo>
                    <a:pt x="4145534" y="2158619"/>
                  </a:lnTo>
                  <a:lnTo>
                    <a:pt x="4145534" y="2171319"/>
                  </a:lnTo>
                  <a:lnTo>
                    <a:pt x="4146550" y="2171319"/>
                  </a:lnTo>
                  <a:lnTo>
                    <a:pt x="4158234" y="2171319"/>
                  </a:lnTo>
                  <a:lnTo>
                    <a:pt x="4159250" y="2171319"/>
                  </a:lnTo>
                  <a:lnTo>
                    <a:pt x="4159250" y="2158619"/>
                  </a:lnTo>
                  <a:close/>
                </a:path>
                <a:path w="4558030" h="2857500">
                  <a:moveTo>
                    <a:pt x="4159250" y="2107819"/>
                  </a:moveTo>
                  <a:lnTo>
                    <a:pt x="4158234" y="2107819"/>
                  </a:lnTo>
                  <a:lnTo>
                    <a:pt x="4146550" y="2107819"/>
                  </a:lnTo>
                  <a:lnTo>
                    <a:pt x="4145534" y="2107819"/>
                  </a:lnTo>
                  <a:lnTo>
                    <a:pt x="4145534" y="2120519"/>
                  </a:lnTo>
                  <a:lnTo>
                    <a:pt x="4146550" y="2120519"/>
                  </a:lnTo>
                  <a:lnTo>
                    <a:pt x="4158234" y="2120519"/>
                  </a:lnTo>
                  <a:lnTo>
                    <a:pt x="4159250" y="2120519"/>
                  </a:lnTo>
                  <a:lnTo>
                    <a:pt x="4159250" y="2107819"/>
                  </a:lnTo>
                  <a:close/>
                </a:path>
                <a:path w="4558030" h="2857500">
                  <a:moveTo>
                    <a:pt x="4159250" y="1968119"/>
                  </a:moveTo>
                  <a:lnTo>
                    <a:pt x="4158234" y="1968119"/>
                  </a:lnTo>
                  <a:lnTo>
                    <a:pt x="4146550" y="1968119"/>
                  </a:lnTo>
                  <a:lnTo>
                    <a:pt x="4145534" y="1968119"/>
                  </a:lnTo>
                  <a:lnTo>
                    <a:pt x="4145534" y="2069719"/>
                  </a:lnTo>
                  <a:lnTo>
                    <a:pt x="4146550" y="2069719"/>
                  </a:lnTo>
                  <a:lnTo>
                    <a:pt x="4158234" y="2069719"/>
                  </a:lnTo>
                  <a:lnTo>
                    <a:pt x="4159250" y="2069719"/>
                  </a:lnTo>
                  <a:lnTo>
                    <a:pt x="4159250" y="1968119"/>
                  </a:lnTo>
                  <a:close/>
                </a:path>
                <a:path w="4558030" h="2857500">
                  <a:moveTo>
                    <a:pt x="4159250" y="1917319"/>
                  </a:moveTo>
                  <a:lnTo>
                    <a:pt x="4158234" y="1917319"/>
                  </a:lnTo>
                  <a:lnTo>
                    <a:pt x="4146550" y="1917319"/>
                  </a:lnTo>
                  <a:lnTo>
                    <a:pt x="4145534" y="1917319"/>
                  </a:lnTo>
                  <a:lnTo>
                    <a:pt x="4145534" y="1930019"/>
                  </a:lnTo>
                  <a:lnTo>
                    <a:pt x="4146550" y="1930019"/>
                  </a:lnTo>
                  <a:lnTo>
                    <a:pt x="4158234" y="1930019"/>
                  </a:lnTo>
                  <a:lnTo>
                    <a:pt x="4159250" y="1930019"/>
                  </a:lnTo>
                  <a:lnTo>
                    <a:pt x="4159250" y="1917319"/>
                  </a:lnTo>
                  <a:close/>
                </a:path>
                <a:path w="4558030" h="2857500">
                  <a:moveTo>
                    <a:pt x="4159250" y="1866519"/>
                  </a:moveTo>
                  <a:lnTo>
                    <a:pt x="4158234" y="1866519"/>
                  </a:lnTo>
                  <a:lnTo>
                    <a:pt x="4146550" y="1866519"/>
                  </a:lnTo>
                  <a:lnTo>
                    <a:pt x="4145534" y="1866519"/>
                  </a:lnTo>
                  <a:lnTo>
                    <a:pt x="4145534" y="1879219"/>
                  </a:lnTo>
                  <a:lnTo>
                    <a:pt x="4146550" y="1879219"/>
                  </a:lnTo>
                  <a:lnTo>
                    <a:pt x="4158234" y="1879219"/>
                  </a:lnTo>
                  <a:lnTo>
                    <a:pt x="4159250" y="1879219"/>
                  </a:lnTo>
                  <a:lnTo>
                    <a:pt x="4159250" y="1866519"/>
                  </a:lnTo>
                  <a:close/>
                </a:path>
                <a:path w="4558030" h="2857500">
                  <a:moveTo>
                    <a:pt x="4159250" y="1726819"/>
                  </a:moveTo>
                  <a:lnTo>
                    <a:pt x="4158234" y="1726819"/>
                  </a:lnTo>
                  <a:lnTo>
                    <a:pt x="4146550" y="1726819"/>
                  </a:lnTo>
                  <a:lnTo>
                    <a:pt x="4145534" y="1726819"/>
                  </a:lnTo>
                  <a:lnTo>
                    <a:pt x="4145534" y="1828419"/>
                  </a:lnTo>
                  <a:lnTo>
                    <a:pt x="4146550" y="1828419"/>
                  </a:lnTo>
                  <a:lnTo>
                    <a:pt x="4158234" y="1828419"/>
                  </a:lnTo>
                  <a:lnTo>
                    <a:pt x="4159250" y="1828419"/>
                  </a:lnTo>
                  <a:lnTo>
                    <a:pt x="4159250" y="1726819"/>
                  </a:lnTo>
                  <a:close/>
                </a:path>
                <a:path w="4558030" h="2857500">
                  <a:moveTo>
                    <a:pt x="4159250" y="1676019"/>
                  </a:moveTo>
                  <a:lnTo>
                    <a:pt x="4158234" y="1676019"/>
                  </a:lnTo>
                  <a:lnTo>
                    <a:pt x="4146550" y="1676019"/>
                  </a:lnTo>
                  <a:lnTo>
                    <a:pt x="4145534" y="1676019"/>
                  </a:lnTo>
                  <a:lnTo>
                    <a:pt x="4145534" y="1688719"/>
                  </a:lnTo>
                  <a:lnTo>
                    <a:pt x="4146550" y="1688719"/>
                  </a:lnTo>
                  <a:lnTo>
                    <a:pt x="4158234" y="1688719"/>
                  </a:lnTo>
                  <a:lnTo>
                    <a:pt x="4159250" y="1688719"/>
                  </a:lnTo>
                  <a:lnTo>
                    <a:pt x="4159250" y="1676019"/>
                  </a:lnTo>
                  <a:close/>
                </a:path>
                <a:path w="4558030" h="2857500">
                  <a:moveTo>
                    <a:pt x="4159250" y="1625219"/>
                  </a:moveTo>
                  <a:lnTo>
                    <a:pt x="4158234" y="1625219"/>
                  </a:lnTo>
                  <a:lnTo>
                    <a:pt x="4146550" y="1625219"/>
                  </a:lnTo>
                  <a:lnTo>
                    <a:pt x="4145534" y="1625219"/>
                  </a:lnTo>
                  <a:lnTo>
                    <a:pt x="4145534" y="1637919"/>
                  </a:lnTo>
                  <a:lnTo>
                    <a:pt x="4146550" y="1637919"/>
                  </a:lnTo>
                  <a:lnTo>
                    <a:pt x="4158234" y="1637919"/>
                  </a:lnTo>
                  <a:lnTo>
                    <a:pt x="4159250" y="1637919"/>
                  </a:lnTo>
                  <a:lnTo>
                    <a:pt x="4159250" y="1625219"/>
                  </a:lnTo>
                  <a:close/>
                </a:path>
                <a:path w="4558030" h="2857500">
                  <a:moveTo>
                    <a:pt x="4159250" y="1485519"/>
                  </a:moveTo>
                  <a:lnTo>
                    <a:pt x="4158234" y="1485519"/>
                  </a:lnTo>
                  <a:lnTo>
                    <a:pt x="4146550" y="1485519"/>
                  </a:lnTo>
                  <a:lnTo>
                    <a:pt x="4145534" y="1485519"/>
                  </a:lnTo>
                  <a:lnTo>
                    <a:pt x="4145534" y="1587119"/>
                  </a:lnTo>
                  <a:lnTo>
                    <a:pt x="4146550" y="1587119"/>
                  </a:lnTo>
                  <a:lnTo>
                    <a:pt x="4158234" y="1587119"/>
                  </a:lnTo>
                  <a:lnTo>
                    <a:pt x="4159250" y="1587119"/>
                  </a:lnTo>
                  <a:lnTo>
                    <a:pt x="4159250" y="1485519"/>
                  </a:lnTo>
                  <a:close/>
                </a:path>
                <a:path w="4558030" h="2857500">
                  <a:moveTo>
                    <a:pt x="4159250" y="1434719"/>
                  </a:moveTo>
                  <a:lnTo>
                    <a:pt x="4158234" y="1434719"/>
                  </a:lnTo>
                  <a:lnTo>
                    <a:pt x="4146550" y="1434719"/>
                  </a:lnTo>
                  <a:lnTo>
                    <a:pt x="4145534" y="1434719"/>
                  </a:lnTo>
                  <a:lnTo>
                    <a:pt x="4145534" y="1447419"/>
                  </a:lnTo>
                  <a:lnTo>
                    <a:pt x="4146550" y="1447419"/>
                  </a:lnTo>
                  <a:lnTo>
                    <a:pt x="4158234" y="1447419"/>
                  </a:lnTo>
                  <a:lnTo>
                    <a:pt x="4159250" y="1447419"/>
                  </a:lnTo>
                  <a:lnTo>
                    <a:pt x="4159250" y="1434719"/>
                  </a:lnTo>
                  <a:close/>
                </a:path>
                <a:path w="4558030" h="2857500">
                  <a:moveTo>
                    <a:pt x="4191000" y="2780893"/>
                  </a:moveTo>
                  <a:lnTo>
                    <a:pt x="4189984" y="2780893"/>
                  </a:lnTo>
                  <a:lnTo>
                    <a:pt x="4159250" y="2780893"/>
                  </a:lnTo>
                  <a:lnTo>
                    <a:pt x="4159250" y="2691993"/>
                  </a:lnTo>
                  <a:lnTo>
                    <a:pt x="4158234" y="2691993"/>
                  </a:lnTo>
                  <a:lnTo>
                    <a:pt x="4146550" y="2691993"/>
                  </a:lnTo>
                  <a:lnTo>
                    <a:pt x="4145534" y="2691993"/>
                  </a:lnTo>
                  <a:lnTo>
                    <a:pt x="4145534" y="2780893"/>
                  </a:lnTo>
                  <a:lnTo>
                    <a:pt x="4114800" y="2780893"/>
                  </a:lnTo>
                  <a:lnTo>
                    <a:pt x="4113784" y="2780893"/>
                  </a:lnTo>
                  <a:lnTo>
                    <a:pt x="4151884" y="2857093"/>
                  </a:lnTo>
                  <a:lnTo>
                    <a:pt x="4152392" y="2856077"/>
                  </a:lnTo>
                  <a:lnTo>
                    <a:pt x="4152900" y="2857093"/>
                  </a:lnTo>
                  <a:lnTo>
                    <a:pt x="4184650" y="2793593"/>
                  </a:lnTo>
                  <a:lnTo>
                    <a:pt x="4191000" y="2780893"/>
                  </a:lnTo>
                  <a:close/>
                </a:path>
                <a:path w="4558030" h="2857500">
                  <a:moveTo>
                    <a:pt x="4197604" y="1422146"/>
                  </a:moveTo>
                  <a:lnTo>
                    <a:pt x="4184904" y="1422146"/>
                  </a:lnTo>
                  <a:lnTo>
                    <a:pt x="4184904" y="1434846"/>
                  </a:lnTo>
                  <a:lnTo>
                    <a:pt x="4197604" y="1434846"/>
                  </a:lnTo>
                  <a:lnTo>
                    <a:pt x="4197604" y="1422146"/>
                  </a:lnTo>
                  <a:close/>
                </a:path>
                <a:path w="4558030" h="2857500">
                  <a:moveTo>
                    <a:pt x="4337304" y="1422146"/>
                  </a:moveTo>
                  <a:lnTo>
                    <a:pt x="4235704" y="1422146"/>
                  </a:lnTo>
                  <a:lnTo>
                    <a:pt x="4235704" y="1434846"/>
                  </a:lnTo>
                  <a:lnTo>
                    <a:pt x="4337304" y="1434846"/>
                  </a:lnTo>
                  <a:lnTo>
                    <a:pt x="4337304" y="1422146"/>
                  </a:lnTo>
                  <a:close/>
                </a:path>
                <a:path w="4558030" h="2857500">
                  <a:moveTo>
                    <a:pt x="4388104" y="1422146"/>
                  </a:moveTo>
                  <a:lnTo>
                    <a:pt x="4375404" y="1422146"/>
                  </a:lnTo>
                  <a:lnTo>
                    <a:pt x="4375404" y="1434846"/>
                  </a:lnTo>
                  <a:lnTo>
                    <a:pt x="4388104" y="1434846"/>
                  </a:lnTo>
                  <a:lnTo>
                    <a:pt x="4388104" y="1422146"/>
                  </a:lnTo>
                  <a:close/>
                </a:path>
                <a:path w="4558030" h="2857500">
                  <a:moveTo>
                    <a:pt x="4438904" y="1422146"/>
                  </a:moveTo>
                  <a:lnTo>
                    <a:pt x="4426204" y="1422146"/>
                  </a:lnTo>
                  <a:lnTo>
                    <a:pt x="4426204" y="1434846"/>
                  </a:lnTo>
                  <a:lnTo>
                    <a:pt x="4438904" y="1434846"/>
                  </a:lnTo>
                  <a:lnTo>
                    <a:pt x="4438904" y="1422146"/>
                  </a:lnTo>
                  <a:close/>
                </a:path>
                <a:path w="4558030" h="2857500">
                  <a:moveTo>
                    <a:pt x="4526026" y="1369695"/>
                  </a:moveTo>
                  <a:lnTo>
                    <a:pt x="4513326" y="1369695"/>
                  </a:lnTo>
                  <a:lnTo>
                    <a:pt x="4513326" y="1422146"/>
                  </a:lnTo>
                  <a:lnTo>
                    <a:pt x="4477004" y="1422146"/>
                  </a:lnTo>
                  <a:lnTo>
                    <a:pt x="4477004" y="1434846"/>
                  </a:lnTo>
                  <a:lnTo>
                    <a:pt x="4526026" y="1434846"/>
                  </a:lnTo>
                  <a:lnTo>
                    <a:pt x="4526026" y="1428496"/>
                  </a:lnTo>
                  <a:lnTo>
                    <a:pt x="4526026" y="1422146"/>
                  </a:lnTo>
                  <a:lnTo>
                    <a:pt x="4526026" y="1369695"/>
                  </a:lnTo>
                  <a:close/>
                </a:path>
                <a:path w="4558030" h="2857500">
                  <a:moveTo>
                    <a:pt x="4526026" y="1318895"/>
                  </a:moveTo>
                  <a:lnTo>
                    <a:pt x="4513326" y="1318895"/>
                  </a:lnTo>
                  <a:lnTo>
                    <a:pt x="4513326" y="1331595"/>
                  </a:lnTo>
                  <a:lnTo>
                    <a:pt x="4526026" y="1331595"/>
                  </a:lnTo>
                  <a:lnTo>
                    <a:pt x="4526026" y="1318895"/>
                  </a:lnTo>
                  <a:close/>
                </a:path>
                <a:path w="4558030" h="2857500">
                  <a:moveTo>
                    <a:pt x="4526026" y="1268095"/>
                  </a:moveTo>
                  <a:lnTo>
                    <a:pt x="4513326" y="1268095"/>
                  </a:lnTo>
                  <a:lnTo>
                    <a:pt x="4513326" y="1280795"/>
                  </a:lnTo>
                  <a:lnTo>
                    <a:pt x="4526026" y="1280795"/>
                  </a:lnTo>
                  <a:lnTo>
                    <a:pt x="4526026" y="1268095"/>
                  </a:lnTo>
                  <a:close/>
                </a:path>
                <a:path w="4558030" h="2857500">
                  <a:moveTo>
                    <a:pt x="4526026" y="1128395"/>
                  </a:moveTo>
                  <a:lnTo>
                    <a:pt x="4513326" y="1128395"/>
                  </a:lnTo>
                  <a:lnTo>
                    <a:pt x="4513326" y="1229995"/>
                  </a:lnTo>
                  <a:lnTo>
                    <a:pt x="4526026" y="1229995"/>
                  </a:lnTo>
                  <a:lnTo>
                    <a:pt x="4526026" y="1128395"/>
                  </a:lnTo>
                  <a:close/>
                </a:path>
                <a:path w="4558030" h="2857500">
                  <a:moveTo>
                    <a:pt x="4526026" y="1077595"/>
                  </a:moveTo>
                  <a:lnTo>
                    <a:pt x="4513326" y="1077595"/>
                  </a:lnTo>
                  <a:lnTo>
                    <a:pt x="4513326" y="1090295"/>
                  </a:lnTo>
                  <a:lnTo>
                    <a:pt x="4526026" y="1090295"/>
                  </a:lnTo>
                  <a:lnTo>
                    <a:pt x="4526026" y="1077595"/>
                  </a:lnTo>
                  <a:close/>
                </a:path>
                <a:path w="4558030" h="2857500">
                  <a:moveTo>
                    <a:pt x="4526026" y="1026795"/>
                  </a:moveTo>
                  <a:lnTo>
                    <a:pt x="4513326" y="1026795"/>
                  </a:lnTo>
                  <a:lnTo>
                    <a:pt x="4513326" y="1039495"/>
                  </a:lnTo>
                  <a:lnTo>
                    <a:pt x="4526026" y="1039495"/>
                  </a:lnTo>
                  <a:lnTo>
                    <a:pt x="4526026" y="1026795"/>
                  </a:lnTo>
                  <a:close/>
                </a:path>
                <a:path w="4558030" h="2857500">
                  <a:moveTo>
                    <a:pt x="4526026" y="887095"/>
                  </a:moveTo>
                  <a:lnTo>
                    <a:pt x="4513326" y="887095"/>
                  </a:lnTo>
                  <a:lnTo>
                    <a:pt x="4513326" y="988695"/>
                  </a:lnTo>
                  <a:lnTo>
                    <a:pt x="4526026" y="988695"/>
                  </a:lnTo>
                  <a:lnTo>
                    <a:pt x="4526026" y="887095"/>
                  </a:lnTo>
                  <a:close/>
                </a:path>
                <a:path w="4558030" h="2857500">
                  <a:moveTo>
                    <a:pt x="4526026" y="836295"/>
                  </a:moveTo>
                  <a:lnTo>
                    <a:pt x="4513326" y="836295"/>
                  </a:lnTo>
                  <a:lnTo>
                    <a:pt x="4513326" y="848995"/>
                  </a:lnTo>
                  <a:lnTo>
                    <a:pt x="4526026" y="848995"/>
                  </a:lnTo>
                  <a:lnTo>
                    <a:pt x="4526026" y="836295"/>
                  </a:lnTo>
                  <a:close/>
                </a:path>
                <a:path w="4558030" h="2857500">
                  <a:moveTo>
                    <a:pt x="4526026" y="785495"/>
                  </a:moveTo>
                  <a:lnTo>
                    <a:pt x="4513326" y="785495"/>
                  </a:lnTo>
                  <a:lnTo>
                    <a:pt x="4513326" y="798195"/>
                  </a:lnTo>
                  <a:lnTo>
                    <a:pt x="4526026" y="798195"/>
                  </a:lnTo>
                  <a:lnTo>
                    <a:pt x="4526026" y="785495"/>
                  </a:lnTo>
                  <a:close/>
                </a:path>
                <a:path w="4558030" h="2857500">
                  <a:moveTo>
                    <a:pt x="4526026" y="645795"/>
                  </a:moveTo>
                  <a:lnTo>
                    <a:pt x="4513326" y="645795"/>
                  </a:lnTo>
                  <a:lnTo>
                    <a:pt x="4513326" y="747395"/>
                  </a:lnTo>
                  <a:lnTo>
                    <a:pt x="4526026" y="747395"/>
                  </a:lnTo>
                  <a:lnTo>
                    <a:pt x="4526026" y="645795"/>
                  </a:lnTo>
                  <a:close/>
                </a:path>
                <a:path w="4558030" h="2857500">
                  <a:moveTo>
                    <a:pt x="4526026" y="594995"/>
                  </a:moveTo>
                  <a:lnTo>
                    <a:pt x="4513326" y="594995"/>
                  </a:lnTo>
                  <a:lnTo>
                    <a:pt x="4513326" y="607695"/>
                  </a:lnTo>
                  <a:lnTo>
                    <a:pt x="4526026" y="607695"/>
                  </a:lnTo>
                  <a:lnTo>
                    <a:pt x="4526026" y="594995"/>
                  </a:lnTo>
                  <a:close/>
                </a:path>
                <a:path w="4558030" h="2857500">
                  <a:moveTo>
                    <a:pt x="4526026" y="544195"/>
                  </a:moveTo>
                  <a:lnTo>
                    <a:pt x="4513326" y="544195"/>
                  </a:lnTo>
                  <a:lnTo>
                    <a:pt x="4513326" y="556895"/>
                  </a:lnTo>
                  <a:lnTo>
                    <a:pt x="4526026" y="556895"/>
                  </a:lnTo>
                  <a:lnTo>
                    <a:pt x="4526026" y="544195"/>
                  </a:lnTo>
                  <a:close/>
                </a:path>
                <a:path w="4558030" h="2857500">
                  <a:moveTo>
                    <a:pt x="4526026" y="404495"/>
                  </a:moveTo>
                  <a:lnTo>
                    <a:pt x="4513326" y="404495"/>
                  </a:lnTo>
                  <a:lnTo>
                    <a:pt x="4513326" y="506095"/>
                  </a:lnTo>
                  <a:lnTo>
                    <a:pt x="4526026" y="506095"/>
                  </a:lnTo>
                  <a:lnTo>
                    <a:pt x="4526026" y="404495"/>
                  </a:lnTo>
                  <a:close/>
                </a:path>
                <a:path w="4558030" h="2857500">
                  <a:moveTo>
                    <a:pt x="4526026" y="353695"/>
                  </a:moveTo>
                  <a:lnTo>
                    <a:pt x="4513326" y="353695"/>
                  </a:lnTo>
                  <a:lnTo>
                    <a:pt x="4513326" y="366395"/>
                  </a:lnTo>
                  <a:lnTo>
                    <a:pt x="4526026" y="366395"/>
                  </a:lnTo>
                  <a:lnTo>
                    <a:pt x="4526026" y="353695"/>
                  </a:lnTo>
                  <a:close/>
                </a:path>
                <a:path w="4558030" h="2857500">
                  <a:moveTo>
                    <a:pt x="4526026" y="302895"/>
                  </a:moveTo>
                  <a:lnTo>
                    <a:pt x="4513326" y="302895"/>
                  </a:lnTo>
                  <a:lnTo>
                    <a:pt x="4513326" y="315595"/>
                  </a:lnTo>
                  <a:lnTo>
                    <a:pt x="4526026" y="315595"/>
                  </a:lnTo>
                  <a:lnTo>
                    <a:pt x="4526026" y="302895"/>
                  </a:lnTo>
                  <a:close/>
                </a:path>
                <a:path w="4558030" h="2857500">
                  <a:moveTo>
                    <a:pt x="4526026" y="163195"/>
                  </a:moveTo>
                  <a:lnTo>
                    <a:pt x="4513326" y="163195"/>
                  </a:lnTo>
                  <a:lnTo>
                    <a:pt x="4513326" y="264795"/>
                  </a:lnTo>
                  <a:lnTo>
                    <a:pt x="4526026" y="264795"/>
                  </a:lnTo>
                  <a:lnTo>
                    <a:pt x="4526026" y="163195"/>
                  </a:lnTo>
                  <a:close/>
                </a:path>
                <a:path w="4558030" h="2857500">
                  <a:moveTo>
                    <a:pt x="4526026" y="112395"/>
                  </a:moveTo>
                  <a:lnTo>
                    <a:pt x="4513326" y="112395"/>
                  </a:lnTo>
                  <a:lnTo>
                    <a:pt x="4513326" y="125095"/>
                  </a:lnTo>
                  <a:lnTo>
                    <a:pt x="4526026" y="125095"/>
                  </a:lnTo>
                  <a:lnTo>
                    <a:pt x="4526026" y="112395"/>
                  </a:lnTo>
                  <a:close/>
                </a:path>
                <a:path w="4558030" h="2857500">
                  <a:moveTo>
                    <a:pt x="4557776" y="76200"/>
                  </a:moveTo>
                  <a:lnTo>
                    <a:pt x="4556823" y="74295"/>
                  </a:lnTo>
                  <a:lnTo>
                    <a:pt x="4551426" y="63500"/>
                  </a:lnTo>
                  <a:lnTo>
                    <a:pt x="4519676" y="0"/>
                  </a:lnTo>
                  <a:lnTo>
                    <a:pt x="4481576" y="76200"/>
                  </a:lnTo>
                  <a:lnTo>
                    <a:pt x="4557776" y="762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476743" y="2031492"/>
              <a:ext cx="1219200" cy="1219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88963" y="3250692"/>
              <a:ext cx="1936750" cy="2857500"/>
            </a:xfrm>
            <a:custGeom>
              <a:avLst/>
              <a:gdLst/>
              <a:ahLst/>
              <a:cxnLst/>
              <a:rect l="l" t="t" r="r" b="b"/>
              <a:pathLst>
                <a:path w="1936750" h="2857500">
                  <a:moveTo>
                    <a:pt x="31750" y="2780893"/>
                  </a:moveTo>
                  <a:lnTo>
                    <a:pt x="0" y="2780893"/>
                  </a:lnTo>
                  <a:lnTo>
                    <a:pt x="38100" y="2857093"/>
                  </a:lnTo>
                  <a:lnTo>
                    <a:pt x="69850" y="2793593"/>
                  </a:lnTo>
                  <a:lnTo>
                    <a:pt x="31750" y="2793593"/>
                  </a:lnTo>
                  <a:lnTo>
                    <a:pt x="31750" y="2780893"/>
                  </a:lnTo>
                  <a:close/>
                </a:path>
                <a:path w="1936750" h="2857500">
                  <a:moveTo>
                    <a:pt x="44450" y="2691993"/>
                  </a:moveTo>
                  <a:lnTo>
                    <a:pt x="31750" y="2691993"/>
                  </a:lnTo>
                  <a:lnTo>
                    <a:pt x="31750" y="2793593"/>
                  </a:lnTo>
                  <a:lnTo>
                    <a:pt x="44450" y="2793593"/>
                  </a:lnTo>
                  <a:lnTo>
                    <a:pt x="44450" y="2691993"/>
                  </a:lnTo>
                  <a:close/>
                </a:path>
                <a:path w="1936750" h="2857500">
                  <a:moveTo>
                    <a:pt x="76200" y="2780893"/>
                  </a:moveTo>
                  <a:lnTo>
                    <a:pt x="44450" y="2780893"/>
                  </a:lnTo>
                  <a:lnTo>
                    <a:pt x="44450" y="2793593"/>
                  </a:lnTo>
                  <a:lnTo>
                    <a:pt x="69850" y="2793593"/>
                  </a:lnTo>
                  <a:lnTo>
                    <a:pt x="76200" y="2780893"/>
                  </a:lnTo>
                  <a:close/>
                </a:path>
                <a:path w="1936750" h="2857500">
                  <a:moveTo>
                    <a:pt x="44450" y="2641193"/>
                  </a:moveTo>
                  <a:lnTo>
                    <a:pt x="31750" y="2641193"/>
                  </a:lnTo>
                  <a:lnTo>
                    <a:pt x="31750" y="2653893"/>
                  </a:lnTo>
                  <a:lnTo>
                    <a:pt x="44450" y="2653893"/>
                  </a:lnTo>
                  <a:lnTo>
                    <a:pt x="44450" y="2641193"/>
                  </a:lnTo>
                  <a:close/>
                </a:path>
                <a:path w="1936750" h="2857500">
                  <a:moveTo>
                    <a:pt x="44450" y="2590393"/>
                  </a:moveTo>
                  <a:lnTo>
                    <a:pt x="31750" y="2590393"/>
                  </a:lnTo>
                  <a:lnTo>
                    <a:pt x="31750" y="2603093"/>
                  </a:lnTo>
                  <a:lnTo>
                    <a:pt x="44450" y="2603093"/>
                  </a:lnTo>
                  <a:lnTo>
                    <a:pt x="44450" y="2590393"/>
                  </a:lnTo>
                  <a:close/>
                </a:path>
                <a:path w="1936750" h="2857500">
                  <a:moveTo>
                    <a:pt x="44450" y="2450693"/>
                  </a:moveTo>
                  <a:lnTo>
                    <a:pt x="31750" y="2450693"/>
                  </a:lnTo>
                  <a:lnTo>
                    <a:pt x="31750" y="2552293"/>
                  </a:lnTo>
                  <a:lnTo>
                    <a:pt x="44450" y="2552293"/>
                  </a:lnTo>
                  <a:lnTo>
                    <a:pt x="44450" y="2450693"/>
                  </a:lnTo>
                  <a:close/>
                </a:path>
                <a:path w="1936750" h="2857500">
                  <a:moveTo>
                    <a:pt x="44450" y="2399893"/>
                  </a:moveTo>
                  <a:lnTo>
                    <a:pt x="31750" y="2399893"/>
                  </a:lnTo>
                  <a:lnTo>
                    <a:pt x="31750" y="2412593"/>
                  </a:lnTo>
                  <a:lnTo>
                    <a:pt x="44450" y="2412593"/>
                  </a:lnTo>
                  <a:lnTo>
                    <a:pt x="44450" y="2399893"/>
                  </a:lnTo>
                  <a:close/>
                </a:path>
                <a:path w="1936750" h="2857500">
                  <a:moveTo>
                    <a:pt x="44450" y="2349093"/>
                  </a:moveTo>
                  <a:lnTo>
                    <a:pt x="31750" y="2349093"/>
                  </a:lnTo>
                  <a:lnTo>
                    <a:pt x="31750" y="2361793"/>
                  </a:lnTo>
                  <a:lnTo>
                    <a:pt x="44450" y="2361793"/>
                  </a:lnTo>
                  <a:lnTo>
                    <a:pt x="44450" y="2349093"/>
                  </a:lnTo>
                  <a:close/>
                </a:path>
                <a:path w="193675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193675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193675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193675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193675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193675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193675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193675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193675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193675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193675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193675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193675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1936750" h="2857500">
                  <a:moveTo>
                    <a:pt x="273303" y="1422146"/>
                  </a:moveTo>
                  <a:lnTo>
                    <a:pt x="260603" y="1422146"/>
                  </a:lnTo>
                  <a:lnTo>
                    <a:pt x="260603" y="1434846"/>
                  </a:lnTo>
                  <a:lnTo>
                    <a:pt x="273303" y="1434846"/>
                  </a:lnTo>
                  <a:lnTo>
                    <a:pt x="273303" y="1422146"/>
                  </a:lnTo>
                  <a:close/>
                </a:path>
                <a:path w="1936750" h="2857500">
                  <a:moveTo>
                    <a:pt x="324104" y="1422146"/>
                  </a:moveTo>
                  <a:lnTo>
                    <a:pt x="311403" y="1422146"/>
                  </a:lnTo>
                  <a:lnTo>
                    <a:pt x="311403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193675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193675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193675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193675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193675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193675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193675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193675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193675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193675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193675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193675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193675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193675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193675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193675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193675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193675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1936750" h="2857500">
                  <a:moveTo>
                    <a:pt x="1892045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04745" y="1434846"/>
                  </a:lnTo>
                  <a:lnTo>
                    <a:pt x="1904745" y="1428496"/>
                  </a:lnTo>
                  <a:lnTo>
                    <a:pt x="1892045" y="1428496"/>
                  </a:lnTo>
                  <a:lnTo>
                    <a:pt x="1892045" y="1422146"/>
                  </a:lnTo>
                  <a:close/>
                </a:path>
                <a:path w="1936750" h="2857500">
                  <a:moveTo>
                    <a:pt x="1904745" y="1415415"/>
                  </a:moveTo>
                  <a:lnTo>
                    <a:pt x="1892045" y="1415415"/>
                  </a:lnTo>
                  <a:lnTo>
                    <a:pt x="1892045" y="1428496"/>
                  </a:lnTo>
                  <a:lnTo>
                    <a:pt x="1898395" y="1422146"/>
                  </a:lnTo>
                  <a:lnTo>
                    <a:pt x="1904745" y="1422146"/>
                  </a:lnTo>
                  <a:lnTo>
                    <a:pt x="1904745" y="1415415"/>
                  </a:lnTo>
                  <a:close/>
                </a:path>
                <a:path w="1936750" h="2857500">
                  <a:moveTo>
                    <a:pt x="1904745" y="1422146"/>
                  </a:moveTo>
                  <a:lnTo>
                    <a:pt x="1898395" y="1422146"/>
                  </a:lnTo>
                  <a:lnTo>
                    <a:pt x="1892045" y="1428496"/>
                  </a:lnTo>
                  <a:lnTo>
                    <a:pt x="1904745" y="1428496"/>
                  </a:lnTo>
                  <a:lnTo>
                    <a:pt x="1904745" y="1422146"/>
                  </a:lnTo>
                  <a:close/>
                </a:path>
                <a:path w="1936750" h="2857500">
                  <a:moveTo>
                    <a:pt x="1904745" y="1364615"/>
                  </a:moveTo>
                  <a:lnTo>
                    <a:pt x="1892045" y="1364615"/>
                  </a:lnTo>
                  <a:lnTo>
                    <a:pt x="1892045" y="1377315"/>
                  </a:lnTo>
                  <a:lnTo>
                    <a:pt x="1904745" y="1377315"/>
                  </a:lnTo>
                  <a:lnTo>
                    <a:pt x="1904745" y="1364615"/>
                  </a:lnTo>
                  <a:close/>
                </a:path>
                <a:path w="1936750" h="2857500">
                  <a:moveTo>
                    <a:pt x="1904745" y="1313815"/>
                  </a:moveTo>
                  <a:lnTo>
                    <a:pt x="1892045" y="1313815"/>
                  </a:lnTo>
                  <a:lnTo>
                    <a:pt x="1892045" y="1326515"/>
                  </a:lnTo>
                  <a:lnTo>
                    <a:pt x="1904745" y="1326515"/>
                  </a:lnTo>
                  <a:lnTo>
                    <a:pt x="1904745" y="1313815"/>
                  </a:lnTo>
                  <a:close/>
                </a:path>
                <a:path w="1936750" h="2857500">
                  <a:moveTo>
                    <a:pt x="1904745" y="1174115"/>
                  </a:moveTo>
                  <a:lnTo>
                    <a:pt x="1892045" y="1174115"/>
                  </a:lnTo>
                  <a:lnTo>
                    <a:pt x="1892045" y="1275715"/>
                  </a:lnTo>
                  <a:lnTo>
                    <a:pt x="1904745" y="1275715"/>
                  </a:lnTo>
                  <a:lnTo>
                    <a:pt x="1904745" y="1174115"/>
                  </a:lnTo>
                  <a:close/>
                </a:path>
                <a:path w="1936750" h="2857500">
                  <a:moveTo>
                    <a:pt x="1904745" y="1123315"/>
                  </a:moveTo>
                  <a:lnTo>
                    <a:pt x="1892045" y="1123315"/>
                  </a:lnTo>
                  <a:lnTo>
                    <a:pt x="1892045" y="1136015"/>
                  </a:lnTo>
                  <a:lnTo>
                    <a:pt x="1904745" y="1136015"/>
                  </a:lnTo>
                  <a:lnTo>
                    <a:pt x="1904745" y="1123315"/>
                  </a:lnTo>
                  <a:close/>
                </a:path>
                <a:path w="1936750" h="2857500">
                  <a:moveTo>
                    <a:pt x="1904745" y="1072515"/>
                  </a:moveTo>
                  <a:lnTo>
                    <a:pt x="1892045" y="1072515"/>
                  </a:lnTo>
                  <a:lnTo>
                    <a:pt x="1892045" y="1085215"/>
                  </a:lnTo>
                  <a:lnTo>
                    <a:pt x="1904745" y="1085215"/>
                  </a:lnTo>
                  <a:lnTo>
                    <a:pt x="1904745" y="1072515"/>
                  </a:lnTo>
                  <a:close/>
                </a:path>
                <a:path w="1936750" h="2857500">
                  <a:moveTo>
                    <a:pt x="1904745" y="932815"/>
                  </a:moveTo>
                  <a:lnTo>
                    <a:pt x="1892045" y="932815"/>
                  </a:lnTo>
                  <a:lnTo>
                    <a:pt x="1892045" y="1034415"/>
                  </a:lnTo>
                  <a:lnTo>
                    <a:pt x="1904745" y="1034415"/>
                  </a:lnTo>
                  <a:lnTo>
                    <a:pt x="1904745" y="932815"/>
                  </a:lnTo>
                  <a:close/>
                </a:path>
                <a:path w="1936750" h="2857500">
                  <a:moveTo>
                    <a:pt x="1904745" y="882015"/>
                  </a:moveTo>
                  <a:lnTo>
                    <a:pt x="1892045" y="882015"/>
                  </a:lnTo>
                  <a:lnTo>
                    <a:pt x="1892045" y="894715"/>
                  </a:lnTo>
                  <a:lnTo>
                    <a:pt x="1904745" y="894715"/>
                  </a:lnTo>
                  <a:lnTo>
                    <a:pt x="1904745" y="882015"/>
                  </a:lnTo>
                  <a:close/>
                </a:path>
                <a:path w="1936750" h="2857500">
                  <a:moveTo>
                    <a:pt x="1904745" y="831215"/>
                  </a:moveTo>
                  <a:lnTo>
                    <a:pt x="1892045" y="831215"/>
                  </a:lnTo>
                  <a:lnTo>
                    <a:pt x="1892045" y="843915"/>
                  </a:lnTo>
                  <a:lnTo>
                    <a:pt x="1904745" y="843915"/>
                  </a:lnTo>
                  <a:lnTo>
                    <a:pt x="1904745" y="831215"/>
                  </a:lnTo>
                  <a:close/>
                </a:path>
                <a:path w="1936750" h="2857500">
                  <a:moveTo>
                    <a:pt x="1904745" y="691515"/>
                  </a:moveTo>
                  <a:lnTo>
                    <a:pt x="1892045" y="691515"/>
                  </a:lnTo>
                  <a:lnTo>
                    <a:pt x="1892045" y="793115"/>
                  </a:lnTo>
                  <a:lnTo>
                    <a:pt x="1904745" y="793115"/>
                  </a:lnTo>
                  <a:lnTo>
                    <a:pt x="1904745" y="691515"/>
                  </a:lnTo>
                  <a:close/>
                </a:path>
                <a:path w="1936750" h="2857500">
                  <a:moveTo>
                    <a:pt x="1904745" y="640715"/>
                  </a:moveTo>
                  <a:lnTo>
                    <a:pt x="1892045" y="640715"/>
                  </a:lnTo>
                  <a:lnTo>
                    <a:pt x="1892045" y="653415"/>
                  </a:lnTo>
                  <a:lnTo>
                    <a:pt x="1904745" y="653415"/>
                  </a:lnTo>
                  <a:lnTo>
                    <a:pt x="1904745" y="640715"/>
                  </a:lnTo>
                  <a:close/>
                </a:path>
                <a:path w="1936750" h="2857500">
                  <a:moveTo>
                    <a:pt x="1904745" y="589915"/>
                  </a:moveTo>
                  <a:lnTo>
                    <a:pt x="1892045" y="589915"/>
                  </a:lnTo>
                  <a:lnTo>
                    <a:pt x="1892045" y="602615"/>
                  </a:lnTo>
                  <a:lnTo>
                    <a:pt x="1904745" y="602615"/>
                  </a:lnTo>
                  <a:lnTo>
                    <a:pt x="1904745" y="589915"/>
                  </a:lnTo>
                  <a:close/>
                </a:path>
                <a:path w="1936750" h="2857500">
                  <a:moveTo>
                    <a:pt x="1904745" y="450215"/>
                  </a:moveTo>
                  <a:lnTo>
                    <a:pt x="1892045" y="450215"/>
                  </a:lnTo>
                  <a:lnTo>
                    <a:pt x="1892045" y="551815"/>
                  </a:lnTo>
                  <a:lnTo>
                    <a:pt x="1904745" y="551815"/>
                  </a:lnTo>
                  <a:lnTo>
                    <a:pt x="1904745" y="450215"/>
                  </a:lnTo>
                  <a:close/>
                </a:path>
                <a:path w="1936750" h="2857500">
                  <a:moveTo>
                    <a:pt x="1904745" y="399415"/>
                  </a:moveTo>
                  <a:lnTo>
                    <a:pt x="1892045" y="399415"/>
                  </a:lnTo>
                  <a:lnTo>
                    <a:pt x="1892045" y="412115"/>
                  </a:lnTo>
                  <a:lnTo>
                    <a:pt x="1904745" y="412115"/>
                  </a:lnTo>
                  <a:lnTo>
                    <a:pt x="1904745" y="399415"/>
                  </a:lnTo>
                  <a:close/>
                </a:path>
                <a:path w="1936750" h="2857500">
                  <a:moveTo>
                    <a:pt x="1904745" y="348615"/>
                  </a:moveTo>
                  <a:lnTo>
                    <a:pt x="1892045" y="348615"/>
                  </a:lnTo>
                  <a:lnTo>
                    <a:pt x="1892045" y="361315"/>
                  </a:lnTo>
                  <a:lnTo>
                    <a:pt x="1904745" y="361315"/>
                  </a:lnTo>
                  <a:lnTo>
                    <a:pt x="1904745" y="348615"/>
                  </a:lnTo>
                  <a:close/>
                </a:path>
                <a:path w="1936750" h="2857500">
                  <a:moveTo>
                    <a:pt x="1904745" y="208915"/>
                  </a:moveTo>
                  <a:lnTo>
                    <a:pt x="1892045" y="208915"/>
                  </a:lnTo>
                  <a:lnTo>
                    <a:pt x="1892045" y="310515"/>
                  </a:lnTo>
                  <a:lnTo>
                    <a:pt x="1904745" y="310515"/>
                  </a:lnTo>
                  <a:lnTo>
                    <a:pt x="1904745" y="208915"/>
                  </a:lnTo>
                  <a:close/>
                </a:path>
                <a:path w="1936750" h="2857500">
                  <a:moveTo>
                    <a:pt x="1904745" y="158115"/>
                  </a:moveTo>
                  <a:lnTo>
                    <a:pt x="1892045" y="158115"/>
                  </a:lnTo>
                  <a:lnTo>
                    <a:pt x="1892045" y="170815"/>
                  </a:lnTo>
                  <a:lnTo>
                    <a:pt x="1904745" y="170815"/>
                  </a:lnTo>
                  <a:lnTo>
                    <a:pt x="1904745" y="158115"/>
                  </a:lnTo>
                  <a:close/>
                </a:path>
                <a:path w="1936750" h="2857500">
                  <a:moveTo>
                    <a:pt x="1904745" y="107315"/>
                  </a:moveTo>
                  <a:lnTo>
                    <a:pt x="1892045" y="107315"/>
                  </a:lnTo>
                  <a:lnTo>
                    <a:pt x="1892045" y="120015"/>
                  </a:lnTo>
                  <a:lnTo>
                    <a:pt x="1904745" y="120015"/>
                  </a:lnTo>
                  <a:lnTo>
                    <a:pt x="1904745" y="107315"/>
                  </a:lnTo>
                  <a:close/>
                </a:path>
                <a:path w="1936750" h="2857500">
                  <a:moveTo>
                    <a:pt x="1898395" y="0"/>
                  </a:moveTo>
                  <a:lnTo>
                    <a:pt x="1860295" y="76200"/>
                  </a:lnTo>
                  <a:lnTo>
                    <a:pt x="1936495" y="76200"/>
                  </a:lnTo>
                  <a:lnTo>
                    <a:pt x="1933003" y="69215"/>
                  </a:lnTo>
                  <a:lnTo>
                    <a:pt x="1892045" y="69215"/>
                  </a:lnTo>
                  <a:lnTo>
                    <a:pt x="1892045" y="63500"/>
                  </a:lnTo>
                  <a:lnTo>
                    <a:pt x="1930145" y="63500"/>
                  </a:lnTo>
                  <a:lnTo>
                    <a:pt x="1898395" y="0"/>
                  </a:lnTo>
                  <a:close/>
                </a:path>
                <a:path w="1936750" h="2857500">
                  <a:moveTo>
                    <a:pt x="1904745" y="63500"/>
                  </a:moveTo>
                  <a:lnTo>
                    <a:pt x="1892045" y="63500"/>
                  </a:lnTo>
                  <a:lnTo>
                    <a:pt x="1892045" y="69215"/>
                  </a:lnTo>
                  <a:lnTo>
                    <a:pt x="1904745" y="69215"/>
                  </a:lnTo>
                  <a:lnTo>
                    <a:pt x="1904745" y="63500"/>
                  </a:lnTo>
                  <a:close/>
                </a:path>
                <a:path w="1936750" h="2857500">
                  <a:moveTo>
                    <a:pt x="1930145" y="63500"/>
                  </a:moveTo>
                  <a:lnTo>
                    <a:pt x="1904745" y="63500"/>
                  </a:lnTo>
                  <a:lnTo>
                    <a:pt x="1904745" y="69215"/>
                  </a:lnTo>
                  <a:lnTo>
                    <a:pt x="1933003" y="69215"/>
                  </a:lnTo>
                  <a:lnTo>
                    <a:pt x="1930145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70263" y="2031492"/>
              <a:ext cx="1219200" cy="1219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88963" y="3250692"/>
              <a:ext cx="3430270" cy="2857500"/>
            </a:xfrm>
            <a:custGeom>
              <a:avLst/>
              <a:gdLst/>
              <a:ahLst/>
              <a:cxnLst/>
              <a:rect l="l" t="t" r="r" b="b"/>
              <a:pathLst>
                <a:path w="3430270" h="2857500">
                  <a:moveTo>
                    <a:pt x="31750" y="2780893"/>
                  </a:moveTo>
                  <a:lnTo>
                    <a:pt x="0" y="2780893"/>
                  </a:lnTo>
                  <a:lnTo>
                    <a:pt x="38100" y="2857093"/>
                  </a:lnTo>
                  <a:lnTo>
                    <a:pt x="69850" y="2793593"/>
                  </a:lnTo>
                  <a:lnTo>
                    <a:pt x="31750" y="2793593"/>
                  </a:lnTo>
                  <a:lnTo>
                    <a:pt x="31750" y="2780893"/>
                  </a:lnTo>
                  <a:close/>
                </a:path>
                <a:path w="3430270" h="2857500">
                  <a:moveTo>
                    <a:pt x="44450" y="2691993"/>
                  </a:moveTo>
                  <a:lnTo>
                    <a:pt x="31750" y="2691993"/>
                  </a:lnTo>
                  <a:lnTo>
                    <a:pt x="31750" y="2793593"/>
                  </a:lnTo>
                  <a:lnTo>
                    <a:pt x="44450" y="2793593"/>
                  </a:lnTo>
                  <a:lnTo>
                    <a:pt x="44450" y="2691993"/>
                  </a:lnTo>
                  <a:close/>
                </a:path>
                <a:path w="3430270" h="2857500">
                  <a:moveTo>
                    <a:pt x="76200" y="2780893"/>
                  </a:moveTo>
                  <a:lnTo>
                    <a:pt x="44450" y="2780893"/>
                  </a:lnTo>
                  <a:lnTo>
                    <a:pt x="44450" y="2793593"/>
                  </a:lnTo>
                  <a:lnTo>
                    <a:pt x="69850" y="2793593"/>
                  </a:lnTo>
                  <a:lnTo>
                    <a:pt x="76200" y="2780893"/>
                  </a:lnTo>
                  <a:close/>
                </a:path>
                <a:path w="3430270" h="2857500">
                  <a:moveTo>
                    <a:pt x="44450" y="2641193"/>
                  </a:moveTo>
                  <a:lnTo>
                    <a:pt x="31750" y="2641193"/>
                  </a:lnTo>
                  <a:lnTo>
                    <a:pt x="31750" y="2653893"/>
                  </a:lnTo>
                  <a:lnTo>
                    <a:pt x="44450" y="2653893"/>
                  </a:lnTo>
                  <a:lnTo>
                    <a:pt x="44450" y="2641193"/>
                  </a:lnTo>
                  <a:close/>
                </a:path>
                <a:path w="3430270" h="2857500">
                  <a:moveTo>
                    <a:pt x="44450" y="2590393"/>
                  </a:moveTo>
                  <a:lnTo>
                    <a:pt x="31750" y="2590393"/>
                  </a:lnTo>
                  <a:lnTo>
                    <a:pt x="31750" y="2603093"/>
                  </a:lnTo>
                  <a:lnTo>
                    <a:pt x="44450" y="2603093"/>
                  </a:lnTo>
                  <a:lnTo>
                    <a:pt x="44450" y="2590393"/>
                  </a:lnTo>
                  <a:close/>
                </a:path>
                <a:path w="3430270" h="2857500">
                  <a:moveTo>
                    <a:pt x="44450" y="2450693"/>
                  </a:moveTo>
                  <a:lnTo>
                    <a:pt x="31750" y="2450693"/>
                  </a:lnTo>
                  <a:lnTo>
                    <a:pt x="31750" y="2552293"/>
                  </a:lnTo>
                  <a:lnTo>
                    <a:pt x="44450" y="2552293"/>
                  </a:lnTo>
                  <a:lnTo>
                    <a:pt x="44450" y="2450693"/>
                  </a:lnTo>
                  <a:close/>
                </a:path>
                <a:path w="3430270" h="2857500">
                  <a:moveTo>
                    <a:pt x="44450" y="2399893"/>
                  </a:moveTo>
                  <a:lnTo>
                    <a:pt x="31750" y="2399893"/>
                  </a:lnTo>
                  <a:lnTo>
                    <a:pt x="31750" y="2412593"/>
                  </a:lnTo>
                  <a:lnTo>
                    <a:pt x="44450" y="2412593"/>
                  </a:lnTo>
                  <a:lnTo>
                    <a:pt x="44450" y="2399893"/>
                  </a:lnTo>
                  <a:close/>
                </a:path>
                <a:path w="3430270" h="2857500">
                  <a:moveTo>
                    <a:pt x="44450" y="2349093"/>
                  </a:moveTo>
                  <a:lnTo>
                    <a:pt x="31750" y="2349093"/>
                  </a:lnTo>
                  <a:lnTo>
                    <a:pt x="31750" y="2361793"/>
                  </a:lnTo>
                  <a:lnTo>
                    <a:pt x="44450" y="2361793"/>
                  </a:lnTo>
                  <a:lnTo>
                    <a:pt x="44450" y="2349093"/>
                  </a:lnTo>
                  <a:close/>
                </a:path>
                <a:path w="343027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343027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343027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343027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343027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343027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343027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343027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343027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343027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343027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343027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343027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3430270" h="2857500">
                  <a:moveTo>
                    <a:pt x="273303" y="1422146"/>
                  </a:moveTo>
                  <a:lnTo>
                    <a:pt x="260603" y="1422146"/>
                  </a:lnTo>
                  <a:lnTo>
                    <a:pt x="260603" y="1434846"/>
                  </a:lnTo>
                  <a:lnTo>
                    <a:pt x="273303" y="1434846"/>
                  </a:lnTo>
                  <a:lnTo>
                    <a:pt x="273303" y="1422146"/>
                  </a:lnTo>
                  <a:close/>
                </a:path>
                <a:path w="3430270" h="2857500">
                  <a:moveTo>
                    <a:pt x="324104" y="1422146"/>
                  </a:moveTo>
                  <a:lnTo>
                    <a:pt x="311403" y="1422146"/>
                  </a:lnTo>
                  <a:lnTo>
                    <a:pt x="311403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343027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343027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343027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343027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343027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343027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343027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343027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343027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343027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343027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343027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343027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343027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343027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343027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343027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343027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3430270" h="2857500">
                  <a:moveTo>
                    <a:pt x="1911604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11604" y="1434846"/>
                  </a:lnTo>
                  <a:lnTo>
                    <a:pt x="1911604" y="1422146"/>
                  </a:lnTo>
                  <a:close/>
                </a:path>
                <a:path w="3430270" h="2857500">
                  <a:moveTo>
                    <a:pt x="1962404" y="1422146"/>
                  </a:moveTo>
                  <a:lnTo>
                    <a:pt x="1949704" y="1422146"/>
                  </a:lnTo>
                  <a:lnTo>
                    <a:pt x="1949704" y="1434846"/>
                  </a:lnTo>
                  <a:lnTo>
                    <a:pt x="1962404" y="1434846"/>
                  </a:lnTo>
                  <a:lnTo>
                    <a:pt x="1962404" y="1422146"/>
                  </a:lnTo>
                  <a:close/>
                </a:path>
                <a:path w="3430270" h="2857500">
                  <a:moveTo>
                    <a:pt x="2013204" y="1422146"/>
                  </a:moveTo>
                  <a:lnTo>
                    <a:pt x="2000504" y="1422146"/>
                  </a:lnTo>
                  <a:lnTo>
                    <a:pt x="2000504" y="1434846"/>
                  </a:lnTo>
                  <a:lnTo>
                    <a:pt x="2013204" y="1434846"/>
                  </a:lnTo>
                  <a:lnTo>
                    <a:pt x="2013204" y="1422146"/>
                  </a:lnTo>
                  <a:close/>
                </a:path>
                <a:path w="3430270" h="2857500">
                  <a:moveTo>
                    <a:pt x="2152904" y="1422146"/>
                  </a:moveTo>
                  <a:lnTo>
                    <a:pt x="2051304" y="1422146"/>
                  </a:lnTo>
                  <a:lnTo>
                    <a:pt x="2051304" y="1434846"/>
                  </a:lnTo>
                  <a:lnTo>
                    <a:pt x="2152904" y="1434846"/>
                  </a:lnTo>
                  <a:lnTo>
                    <a:pt x="2152904" y="1422146"/>
                  </a:lnTo>
                  <a:close/>
                </a:path>
                <a:path w="3430270" h="2857500">
                  <a:moveTo>
                    <a:pt x="2203704" y="1422146"/>
                  </a:moveTo>
                  <a:lnTo>
                    <a:pt x="2191004" y="1422146"/>
                  </a:lnTo>
                  <a:lnTo>
                    <a:pt x="2191004" y="1434846"/>
                  </a:lnTo>
                  <a:lnTo>
                    <a:pt x="2203704" y="1434846"/>
                  </a:lnTo>
                  <a:lnTo>
                    <a:pt x="2203704" y="1422146"/>
                  </a:lnTo>
                  <a:close/>
                </a:path>
                <a:path w="3430270" h="2857500">
                  <a:moveTo>
                    <a:pt x="2254504" y="1422146"/>
                  </a:moveTo>
                  <a:lnTo>
                    <a:pt x="2241804" y="1422146"/>
                  </a:lnTo>
                  <a:lnTo>
                    <a:pt x="2241804" y="1434846"/>
                  </a:lnTo>
                  <a:lnTo>
                    <a:pt x="2254504" y="1434846"/>
                  </a:lnTo>
                  <a:lnTo>
                    <a:pt x="2254504" y="1422146"/>
                  </a:lnTo>
                  <a:close/>
                </a:path>
                <a:path w="3430270" h="2857500">
                  <a:moveTo>
                    <a:pt x="2394204" y="1422146"/>
                  </a:moveTo>
                  <a:lnTo>
                    <a:pt x="2292604" y="1422146"/>
                  </a:lnTo>
                  <a:lnTo>
                    <a:pt x="2292604" y="1434846"/>
                  </a:lnTo>
                  <a:lnTo>
                    <a:pt x="2394204" y="1434846"/>
                  </a:lnTo>
                  <a:lnTo>
                    <a:pt x="2394204" y="1422146"/>
                  </a:lnTo>
                  <a:close/>
                </a:path>
                <a:path w="3430270" h="2857500">
                  <a:moveTo>
                    <a:pt x="2445004" y="1422146"/>
                  </a:moveTo>
                  <a:lnTo>
                    <a:pt x="2432304" y="1422146"/>
                  </a:lnTo>
                  <a:lnTo>
                    <a:pt x="2432304" y="1434846"/>
                  </a:lnTo>
                  <a:lnTo>
                    <a:pt x="2445004" y="1434846"/>
                  </a:lnTo>
                  <a:lnTo>
                    <a:pt x="2445004" y="1422146"/>
                  </a:lnTo>
                  <a:close/>
                </a:path>
                <a:path w="3430270" h="2857500">
                  <a:moveTo>
                    <a:pt x="2495804" y="1422146"/>
                  </a:moveTo>
                  <a:lnTo>
                    <a:pt x="2483104" y="1422146"/>
                  </a:lnTo>
                  <a:lnTo>
                    <a:pt x="2483104" y="1434846"/>
                  </a:lnTo>
                  <a:lnTo>
                    <a:pt x="2495804" y="1434846"/>
                  </a:lnTo>
                  <a:lnTo>
                    <a:pt x="2495804" y="1422146"/>
                  </a:lnTo>
                  <a:close/>
                </a:path>
                <a:path w="3430270" h="2857500">
                  <a:moveTo>
                    <a:pt x="2635504" y="1422146"/>
                  </a:moveTo>
                  <a:lnTo>
                    <a:pt x="2533904" y="1422146"/>
                  </a:lnTo>
                  <a:lnTo>
                    <a:pt x="2533904" y="1434846"/>
                  </a:lnTo>
                  <a:lnTo>
                    <a:pt x="2635504" y="1434846"/>
                  </a:lnTo>
                  <a:lnTo>
                    <a:pt x="2635504" y="1422146"/>
                  </a:lnTo>
                  <a:close/>
                </a:path>
                <a:path w="3430270" h="2857500">
                  <a:moveTo>
                    <a:pt x="2686304" y="1422146"/>
                  </a:moveTo>
                  <a:lnTo>
                    <a:pt x="2673604" y="1422146"/>
                  </a:lnTo>
                  <a:lnTo>
                    <a:pt x="2673604" y="1434846"/>
                  </a:lnTo>
                  <a:lnTo>
                    <a:pt x="2686304" y="1434846"/>
                  </a:lnTo>
                  <a:lnTo>
                    <a:pt x="2686304" y="1422146"/>
                  </a:lnTo>
                  <a:close/>
                </a:path>
                <a:path w="3430270" h="2857500">
                  <a:moveTo>
                    <a:pt x="2737104" y="1422146"/>
                  </a:moveTo>
                  <a:lnTo>
                    <a:pt x="2724404" y="1422146"/>
                  </a:lnTo>
                  <a:lnTo>
                    <a:pt x="2724404" y="1434846"/>
                  </a:lnTo>
                  <a:lnTo>
                    <a:pt x="2737104" y="1434846"/>
                  </a:lnTo>
                  <a:lnTo>
                    <a:pt x="2737104" y="1422146"/>
                  </a:lnTo>
                  <a:close/>
                </a:path>
                <a:path w="3430270" h="2857500">
                  <a:moveTo>
                    <a:pt x="2876804" y="1422146"/>
                  </a:moveTo>
                  <a:lnTo>
                    <a:pt x="2775204" y="1422146"/>
                  </a:lnTo>
                  <a:lnTo>
                    <a:pt x="2775204" y="1434846"/>
                  </a:lnTo>
                  <a:lnTo>
                    <a:pt x="2876804" y="1434846"/>
                  </a:lnTo>
                  <a:lnTo>
                    <a:pt x="2876804" y="1422146"/>
                  </a:lnTo>
                  <a:close/>
                </a:path>
                <a:path w="3430270" h="2857500">
                  <a:moveTo>
                    <a:pt x="2927604" y="1422146"/>
                  </a:moveTo>
                  <a:lnTo>
                    <a:pt x="2914904" y="1422146"/>
                  </a:lnTo>
                  <a:lnTo>
                    <a:pt x="2914904" y="1434846"/>
                  </a:lnTo>
                  <a:lnTo>
                    <a:pt x="2927604" y="1434846"/>
                  </a:lnTo>
                  <a:lnTo>
                    <a:pt x="2927604" y="1422146"/>
                  </a:lnTo>
                  <a:close/>
                </a:path>
                <a:path w="3430270" h="2857500">
                  <a:moveTo>
                    <a:pt x="2978404" y="1422146"/>
                  </a:moveTo>
                  <a:lnTo>
                    <a:pt x="2965704" y="1422146"/>
                  </a:lnTo>
                  <a:lnTo>
                    <a:pt x="2965704" y="1434846"/>
                  </a:lnTo>
                  <a:lnTo>
                    <a:pt x="2978404" y="1434846"/>
                  </a:lnTo>
                  <a:lnTo>
                    <a:pt x="2978404" y="1422146"/>
                  </a:lnTo>
                  <a:close/>
                </a:path>
                <a:path w="3430270" h="2857500">
                  <a:moveTo>
                    <a:pt x="3118104" y="1422146"/>
                  </a:moveTo>
                  <a:lnTo>
                    <a:pt x="3016504" y="1422146"/>
                  </a:lnTo>
                  <a:lnTo>
                    <a:pt x="3016504" y="1434846"/>
                  </a:lnTo>
                  <a:lnTo>
                    <a:pt x="3118104" y="1434846"/>
                  </a:lnTo>
                  <a:lnTo>
                    <a:pt x="3118104" y="1422146"/>
                  </a:lnTo>
                  <a:close/>
                </a:path>
                <a:path w="3430270" h="2857500">
                  <a:moveTo>
                    <a:pt x="3168904" y="1422146"/>
                  </a:moveTo>
                  <a:lnTo>
                    <a:pt x="3156204" y="1422146"/>
                  </a:lnTo>
                  <a:lnTo>
                    <a:pt x="3156204" y="1434846"/>
                  </a:lnTo>
                  <a:lnTo>
                    <a:pt x="3168904" y="1434846"/>
                  </a:lnTo>
                  <a:lnTo>
                    <a:pt x="3168904" y="1422146"/>
                  </a:lnTo>
                  <a:close/>
                </a:path>
                <a:path w="3430270" h="2857500">
                  <a:moveTo>
                    <a:pt x="3219704" y="1422146"/>
                  </a:moveTo>
                  <a:lnTo>
                    <a:pt x="3207004" y="1422146"/>
                  </a:lnTo>
                  <a:lnTo>
                    <a:pt x="3207004" y="1434846"/>
                  </a:lnTo>
                  <a:lnTo>
                    <a:pt x="3219704" y="1434846"/>
                  </a:lnTo>
                  <a:lnTo>
                    <a:pt x="3219704" y="1422146"/>
                  </a:lnTo>
                  <a:close/>
                </a:path>
                <a:path w="3430270" h="2857500">
                  <a:moveTo>
                    <a:pt x="3359404" y="1422146"/>
                  </a:moveTo>
                  <a:lnTo>
                    <a:pt x="3257804" y="1422146"/>
                  </a:lnTo>
                  <a:lnTo>
                    <a:pt x="3257804" y="1434846"/>
                  </a:lnTo>
                  <a:lnTo>
                    <a:pt x="3359404" y="1434846"/>
                  </a:lnTo>
                  <a:lnTo>
                    <a:pt x="3359404" y="1422146"/>
                  </a:lnTo>
                  <a:close/>
                </a:path>
                <a:path w="3430270" h="2857500">
                  <a:moveTo>
                    <a:pt x="3398266" y="1410335"/>
                  </a:moveTo>
                  <a:lnTo>
                    <a:pt x="3385566" y="1410335"/>
                  </a:lnTo>
                  <a:lnTo>
                    <a:pt x="3385566" y="1423035"/>
                  </a:lnTo>
                  <a:lnTo>
                    <a:pt x="3398266" y="1423035"/>
                  </a:lnTo>
                  <a:lnTo>
                    <a:pt x="3398266" y="1410335"/>
                  </a:lnTo>
                  <a:close/>
                </a:path>
                <a:path w="3430270" h="2857500">
                  <a:moveTo>
                    <a:pt x="3398266" y="1359535"/>
                  </a:moveTo>
                  <a:lnTo>
                    <a:pt x="3385566" y="1359535"/>
                  </a:lnTo>
                  <a:lnTo>
                    <a:pt x="3385566" y="1372235"/>
                  </a:lnTo>
                  <a:lnTo>
                    <a:pt x="3398266" y="1372235"/>
                  </a:lnTo>
                  <a:lnTo>
                    <a:pt x="3398266" y="1359535"/>
                  </a:lnTo>
                  <a:close/>
                </a:path>
                <a:path w="3430270" h="2857500">
                  <a:moveTo>
                    <a:pt x="3398266" y="1219835"/>
                  </a:moveTo>
                  <a:lnTo>
                    <a:pt x="3385566" y="1219835"/>
                  </a:lnTo>
                  <a:lnTo>
                    <a:pt x="3385566" y="1321435"/>
                  </a:lnTo>
                  <a:lnTo>
                    <a:pt x="3398266" y="1321435"/>
                  </a:lnTo>
                  <a:lnTo>
                    <a:pt x="3398266" y="1219835"/>
                  </a:lnTo>
                  <a:close/>
                </a:path>
                <a:path w="3430270" h="2857500">
                  <a:moveTo>
                    <a:pt x="3398266" y="1169035"/>
                  </a:moveTo>
                  <a:lnTo>
                    <a:pt x="3385566" y="1169035"/>
                  </a:lnTo>
                  <a:lnTo>
                    <a:pt x="3385566" y="1181735"/>
                  </a:lnTo>
                  <a:lnTo>
                    <a:pt x="3398266" y="1181735"/>
                  </a:lnTo>
                  <a:lnTo>
                    <a:pt x="3398266" y="1169035"/>
                  </a:lnTo>
                  <a:close/>
                </a:path>
                <a:path w="3430270" h="2857500">
                  <a:moveTo>
                    <a:pt x="3398266" y="1118235"/>
                  </a:moveTo>
                  <a:lnTo>
                    <a:pt x="3385566" y="1118235"/>
                  </a:lnTo>
                  <a:lnTo>
                    <a:pt x="3385566" y="1130935"/>
                  </a:lnTo>
                  <a:lnTo>
                    <a:pt x="3398266" y="1130935"/>
                  </a:lnTo>
                  <a:lnTo>
                    <a:pt x="3398266" y="1118235"/>
                  </a:lnTo>
                  <a:close/>
                </a:path>
                <a:path w="3430270" h="2857500">
                  <a:moveTo>
                    <a:pt x="3398266" y="978535"/>
                  </a:moveTo>
                  <a:lnTo>
                    <a:pt x="3385566" y="978535"/>
                  </a:lnTo>
                  <a:lnTo>
                    <a:pt x="3385566" y="1080135"/>
                  </a:lnTo>
                  <a:lnTo>
                    <a:pt x="3398266" y="1080135"/>
                  </a:lnTo>
                  <a:lnTo>
                    <a:pt x="3398266" y="978535"/>
                  </a:lnTo>
                  <a:close/>
                </a:path>
                <a:path w="3430270" h="2857500">
                  <a:moveTo>
                    <a:pt x="3398266" y="927735"/>
                  </a:moveTo>
                  <a:lnTo>
                    <a:pt x="3385566" y="927735"/>
                  </a:lnTo>
                  <a:lnTo>
                    <a:pt x="3385566" y="940435"/>
                  </a:lnTo>
                  <a:lnTo>
                    <a:pt x="3398266" y="940435"/>
                  </a:lnTo>
                  <a:lnTo>
                    <a:pt x="3398266" y="927735"/>
                  </a:lnTo>
                  <a:close/>
                </a:path>
                <a:path w="3430270" h="2857500">
                  <a:moveTo>
                    <a:pt x="3398266" y="876935"/>
                  </a:moveTo>
                  <a:lnTo>
                    <a:pt x="3385566" y="876935"/>
                  </a:lnTo>
                  <a:lnTo>
                    <a:pt x="3385566" y="889635"/>
                  </a:lnTo>
                  <a:lnTo>
                    <a:pt x="3398266" y="889635"/>
                  </a:lnTo>
                  <a:lnTo>
                    <a:pt x="3398266" y="876935"/>
                  </a:lnTo>
                  <a:close/>
                </a:path>
                <a:path w="3430270" h="2857500">
                  <a:moveTo>
                    <a:pt x="3398266" y="737235"/>
                  </a:moveTo>
                  <a:lnTo>
                    <a:pt x="3385566" y="737235"/>
                  </a:lnTo>
                  <a:lnTo>
                    <a:pt x="3385566" y="838835"/>
                  </a:lnTo>
                  <a:lnTo>
                    <a:pt x="3398266" y="838835"/>
                  </a:lnTo>
                  <a:lnTo>
                    <a:pt x="3398266" y="737235"/>
                  </a:lnTo>
                  <a:close/>
                </a:path>
                <a:path w="3430270" h="2857500">
                  <a:moveTo>
                    <a:pt x="3398266" y="686435"/>
                  </a:moveTo>
                  <a:lnTo>
                    <a:pt x="3385566" y="686435"/>
                  </a:lnTo>
                  <a:lnTo>
                    <a:pt x="3385566" y="699135"/>
                  </a:lnTo>
                  <a:lnTo>
                    <a:pt x="3398266" y="699135"/>
                  </a:lnTo>
                  <a:lnTo>
                    <a:pt x="3398266" y="686435"/>
                  </a:lnTo>
                  <a:close/>
                </a:path>
                <a:path w="3430270" h="2857500">
                  <a:moveTo>
                    <a:pt x="3398266" y="635635"/>
                  </a:moveTo>
                  <a:lnTo>
                    <a:pt x="3385566" y="635635"/>
                  </a:lnTo>
                  <a:lnTo>
                    <a:pt x="3385566" y="648335"/>
                  </a:lnTo>
                  <a:lnTo>
                    <a:pt x="3398266" y="648335"/>
                  </a:lnTo>
                  <a:lnTo>
                    <a:pt x="3398266" y="635635"/>
                  </a:lnTo>
                  <a:close/>
                </a:path>
                <a:path w="3430270" h="2857500">
                  <a:moveTo>
                    <a:pt x="3398266" y="495935"/>
                  </a:moveTo>
                  <a:lnTo>
                    <a:pt x="3385566" y="495935"/>
                  </a:lnTo>
                  <a:lnTo>
                    <a:pt x="3385566" y="597535"/>
                  </a:lnTo>
                  <a:lnTo>
                    <a:pt x="3398266" y="597535"/>
                  </a:lnTo>
                  <a:lnTo>
                    <a:pt x="3398266" y="495935"/>
                  </a:lnTo>
                  <a:close/>
                </a:path>
                <a:path w="3430270" h="2857500">
                  <a:moveTo>
                    <a:pt x="3398266" y="445135"/>
                  </a:moveTo>
                  <a:lnTo>
                    <a:pt x="3385566" y="445135"/>
                  </a:lnTo>
                  <a:lnTo>
                    <a:pt x="3385566" y="457835"/>
                  </a:lnTo>
                  <a:lnTo>
                    <a:pt x="3398266" y="457835"/>
                  </a:lnTo>
                  <a:lnTo>
                    <a:pt x="3398266" y="445135"/>
                  </a:lnTo>
                  <a:close/>
                </a:path>
                <a:path w="3430270" h="2857500">
                  <a:moveTo>
                    <a:pt x="3398266" y="394335"/>
                  </a:moveTo>
                  <a:lnTo>
                    <a:pt x="3385566" y="394335"/>
                  </a:lnTo>
                  <a:lnTo>
                    <a:pt x="3385566" y="407035"/>
                  </a:lnTo>
                  <a:lnTo>
                    <a:pt x="3398266" y="407035"/>
                  </a:lnTo>
                  <a:lnTo>
                    <a:pt x="3398266" y="394335"/>
                  </a:lnTo>
                  <a:close/>
                </a:path>
                <a:path w="3430270" h="2857500">
                  <a:moveTo>
                    <a:pt x="3398266" y="254635"/>
                  </a:moveTo>
                  <a:lnTo>
                    <a:pt x="3385566" y="254635"/>
                  </a:lnTo>
                  <a:lnTo>
                    <a:pt x="3385566" y="356235"/>
                  </a:lnTo>
                  <a:lnTo>
                    <a:pt x="3398266" y="356235"/>
                  </a:lnTo>
                  <a:lnTo>
                    <a:pt x="3398266" y="254635"/>
                  </a:lnTo>
                  <a:close/>
                </a:path>
                <a:path w="3430270" h="2857500">
                  <a:moveTo>
                    <a:pt x="3398266" y="203835"/>
                  </a:moveTo>
                  <a:lnTo>
                    <a:pt x="3385566" y="203835"/>
                  </a:lnTo>
                  <a:lnTo>
                    <a:pt x="3385566" y="216535"/>
                  </a:lnTo>
                  <a:lnTo>
                    <a:pt x="3398266" y="216535"/>
                  </a:lnTo>
                  <a:lnTo>
                    <a:pt x="3398266" y="203835"/>
                  </a:lnTo>
                  <a:close/>
                </a:path>
                <a:path w="3430270" h="2857500">
                  <a:moveTo>
                    <a:pt x="3398266" y="153035"/>
                  </a:moveTo>
                  <a:lnTo>
                    <a:pt x="3385566" y="153035"/>
                  </a:lnTo>
                  <a:lnTo>
                    <a:pt x="3385566" y="165735"/>
                  </a:lnTo>
                  <a:lnTo>
                    <a:pt x="3398266" y="165735"/>
                  </a:lnTo>
                  <a:lnTo>
                    <a:pt x="3398266" y="153035"/>
                  </a:lnTo>
                  <a:close/>
                </a:path>
                <a:path w="3430270" h="2857500">
                  <a:moveTo>
                    <a:pt x="3398266" y="63500"/>
                  </a:moveTo>
                  <a:lnTo>
                    <a:pt x="3385566" y="63500"/>
                  </a:lnTo>
                  <a:lnTo>
                    <a:pt x="3385566" y="114935"/>
                  </a:lnTo>
                  <a:lnTo>
                    <a:pt x="3398266" y="114935"/>
                  </a:lnTo>
                  <a:lnTo>
                    <a:pt x="3398266" y="63500"/>
                  </a:lnTo>
                  <a:close/>
                </a:path>
                <a:path w="3430270" h="2857500">
                  <a:moveTo>
                    <a:pt x="3391916" y="0"/>
                  </a:moveTo>
                  <a:lnTo>
                    <a:pt x="3353816" y="76200"/>
                  </a:lnTo>
                  <a:lnTo>
                    <a:pt x="3385566" y="76200"/>
                  </a:lnTo>
                  <a:lnTo>
                    <a:pt x="3385566" y="63500"/>
                  </a:lnTo>
                  <a:lnTo>
                    <a:pt x="3423666" y="63500"/>
                  </a:lnTo>
                  <a:lnTo>
                    <a:pt x="3391916" y="0"/>
                  </a:lnTo>
                  <a:close/>
                </a:path>
                <a:path w="3430270" h="2857500">
                  <a:moveTo>
                    <a:pt x="3423666" y="63500"/>
                  </a:moveTo>
                  <a:lnTo>
                    <a:pt x="3398266" y="63500"/>
                  </a:lnTo>
                  <a:lnTo>
                    <a:pt x="3398266" y="76200"/>
                  </a:lnTo>
                  <a:lnTo>
                    <a:pt x="3430016" y="76200"/>
                  </a:lnTo>
                  <a:lnTo>
                    <a:pt x="3423666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6644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scri</a:t>
            </a:r>
            <a:r>
              <a:rPr sz="4400" b="0" spc="-15" dirty="0">
                <a:solidFill>
                  <a:srgbClr val="FF6600"/>
                </a:solidFill>
                <a:latin typeface="Calibri Light"/>
                <a:cs typeface="Calibri Light"/>
              </a:rPr>
              <a:t>p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t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940" y="1397000"/>
            <a:ext cx="1051179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Runs</a:t>
            </a:r>
            <a:r>
              <a:rPr sz="2800" spc="2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local</a:t>
            </a:r>
            <a:r>
              <a:rPr sz="280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script</a:t>
            </a:r>
            <a:r>
              <a:rPr sz="2800" spc="2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DDDDD9"/>
                </a:solidFill>
                <a:latin typeface="Calibri"/>
                <a:cs typeface="Calibri"/>
              </a:rPr>
              <a:t>remote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node</a:t>
            </a:r>
            <a:r>
              <a:rPr sz="2800" spc="2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after</a:t>
            </a:r>
            <a:r>
              <a:rPr sz="2800" spc="-3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DDDDD9"/>
                </a:solidFill>
                <a:latin typeface="Calibri"/>
                <a:cs typeface="Calibri"/>
              </a:rPr>
              <a:t>transferring</a:t>
            </a:r>
            <a:r>
              <a:rPr sz="2800" spc="4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91455" y="6269990"/>
            <a:ext cx="640080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Scri</a:t>
            </a:r>
            <a:r>
              <a:rPr sz="1200" dirty="0">
                <a:latin typeface="Calibri"/>
                <a:cs typeface="Calibri"/>
              </a:rPr>
              <a:t>pts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98947" y="4488179"/>
            <a:ext cx="6858000" cy="1793875"/>
            <a:chOff x="5298947" y="4488179"/>
            <a:chExt cx="6858000" cy="179387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8091" y="5864351"/>
              <a:ext cx="411480" cy="4175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0471" y="5853683"/>
              <a:ext cx="426720" cy="4206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947" y="5861303"/>
              <a:ext cx="408431" cy="408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947" y="5841491"/>
              <a:ext cx="408431" cy="4084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92823" y="4488179"/>
              <a:ext cx="5564505" cy="1569720"/>
            </a:xfrm>
            <a:custGeom>
              <a:avLst/>
              <a:gdLst/>
              <a:ahLst/>
              <a:cxnLst/>
              <a:rect l="l" t="t" r="r" b="b"/>
              <a:pathLst>
                <a:path w="5564505" h="1569720">
                  <a:moveTo>
                    <a:pt x="5564124" y="0"/>
                  </a:moveTo>
                  <a:lnTo>
                    <a:pt x="0" y="0"/>
                  </a:lnTo>
                  <a:lnTo>
                    <a:pt x="0" y="1569720"/>
                  </a:lnTo>
                  <a:lnTo>
                    <a:pt x="5564124" y="1569720"/>
                  </a:lnTo>
                  <a:lnTo>
                    <a:pt x="5564124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43990" y="5177155"/>
            <a:ext cx="4719955" cy="6635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Copy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script 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remote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systems</a:t>
            </a:r>
            <a:endParaRPr sz="1800">
              <a:latin typeface="Calibri"/>
              <a:cs typeface="Calibri"/>
            </a:endParaRPr>
          </a:p>
          <a:p>
            <a:pPr marL="344170" indent="-33147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44170" algn="l"/>
                <a:tab pos="344805" algn="l"/>
              </a:tabLst>
            </a:pP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Execute</a:t>
            </a:r>
            <a:r>
              <a:rPr sz="1800" spc="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script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 on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remote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systems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95592" y="4756150"/>
            <a:ext cx="425196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5173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Play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1 </a:t>
            </a:r>
            <a:r>
              <a:rPr sz="16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600" spc="-869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600">
              <a:latin typeface="Consolas"/>
              <a:cs typeface="Consolas"/>
            </a:endParaRPr>
          </a:p>
          <a:p>
            <a:pPr marL="123825"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Run</a:t>
            </a:r>
            <a:r>
              <a:rPr sz="16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sz="16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remote</a:t>
            </a:r>
            <a:r>
              <a:rPr sz="16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42047" y="5796418"/>
            <a:ext cx="45573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sz="16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/some/local/script.sh</a:t>
            </a:r>
            <a:r>
              <a:rPr sz="16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-arg1</a:t>
            </a:r>
            <a:r>
              <a:rPr sz="16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-arg2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26961" y="4094734"/>
            <a:ext cx="5325237" cy="1939036"/>
            <a:chOff x="6557771" y="4101084"/>
            <a:chExt cx="5325237" cy="1939036"/>
          </a:xfrm>
        </p:grpSpPr>
        <p:sp>
          <p:nvSpPr>
            <p:cNvPr id="27" name="object 27"/>
            <p:cNvSpPr/>
            <p:nvPr/>
          </p:nvSpPr>
          <p:spPr>
            <a:xfrm>
              <a:off x="7255763" y="5763260"/>
              <a:ext cx="4627245" cy="271780"/>
            </a:xfrm>
            <a:custGeom>
              <a:avLst/>
              <a:gdLst/>
              <a:ahLst/>
              <a:cxnLst/>
              <a:rect l="l" t="t" r="r" b="b"/>
              <a:pathLst>
                <a:path w="4627245" h="271779">
                  <a:moveTo>
                    <a:pt x="4626864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4626864" y="271272"/>
                  </a:lnTo>
                  <a:lnTo>
                    <a:pt x="4626864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255763" y="5768340"/>
              <a:ext cx="4627245" cy="271780"/>
            </a:xfrm>
            <a:custGeom>
              <a:avLst/>
              <a:gdLst/>
              <a:ahLst/>
              <a:cxnLst/>
              <a:rect l="l" t="t" r="r" b="b"/>
              <a:pathLst>
                <a:path w="4627245" h="271779">
                  <a:moveTo>
                    <a:pt x="0" y="271272"/>
                  </a:moveTo>
                  <a:lnTo>
                    <a:pt x="4626864" y="271272"/>
                  </a:lnTo>
                  <a:lnTo>
                    <a:pt x="4626864" y="0"/>
                  </a:lnTo>
                  <a:lnTo>
                    <a:pt x="0" y="0"/>
                  </a:lnTo>
                  <a:lnTo>
                    <a:pt x="0" y="271272"/>
                  </a:lnTo>
                  <a:close/>
                </a:path>
              </a:pathLst>
            </a:custGeom>
            <a:ln w="95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57771" y="4101084"/>
              <a:ext cx="2232660" cy="368935"/>
            </a:xfrm>
            <a:custGeom>
              <a:avLst/>
              <a:gdLst/>
              <a:ahLst/>
              <a:cxnLst/>
              <a:rect l="l" t="t" r="r" b="b"/>
              <a:pathLst>
                <a:path w="2232659" h="368935">
                  <a:moveTo>
                    <a:pt x="2232660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232660" y="368807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638035" y="3988581"/>
            <a:ext cx="1529080" cy="79248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  <a:p>
            <a:pPr marL="47625">
              <a:lnSpc>
                <a:spcPct val="100000"/>
              </a:lnSpc>
              <a:spcBef>
                <a:spcPts val="91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0788" y="2759964"/>
            <a:ext cx="5564505" cy="3324225"/>
          </a:xfrm>
          <a:custGeom>
            <a:avLst/>
            <a:gdLst/>
            <a:ahLst/>
            <a:cxnLst/>
            <a:rect l="l" t="t" r="r" b="b"/>
            <a:pathLst>
              <a:path w="5564505" h="3324225">
                <a:moveTo>
                  <a:pt x="5564123" y="0"/>
                </a:moveTo>
                <a:lnTo>
                  <a:pt x="0" y="0"/>
                </a:lnTo>
                <a:lnTo>
                  <a:pt x="0" y="3323844"/>
                </a:lnTo>
                <a:lnTo>
                  <a:pt x="5564123" y="3323844"/>
                </a:lnTo>
                <a:lnTo>
                  <a:pt x="5564123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2740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Se</a:t>
            </a:r>
            <a:r>
              <a:rPr sz="4400" b="0" spc="50" dirty="0">
                <a:solidFill>
                  <a:srgbClr val="FF6600"/>
                </a:solidFill>
                <a:latin typeface="Calibri Light"/>
                <a:cs typeface="Calibri Light"/>
              </a:rPr>
              <a:t>r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vice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8697" y="1401825"/>
            <a:ext cx="572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Manage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 Services</a:t>
            </a:r>
            <a:r>
              <a:rPr sz="2800" spc="2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9"/>
                </a:solidFill>
                <a:latin typeface="Calibri"/>
                <a:cs typeface="Calibri"/>
              </a:rPr>
              <a:t>–</a:t>
            </a:r>
            <a:r>
              <a:rPr sz="2800" spc="1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9"/>
                </a:solidFill>
                <a:latin typeface="Calibri"/>
                <a:cs typeface="Calibri"/>
              </a:rPr>
              <a:t>Start,</a:t>
            </a:r>
            <a:r>
              <a:rPr sz="2800" spc="5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DDDDD9"/>
                </a:solidFill>
                <a:latin typeface="Calibri"/>
                <a:cs typeface="Calibri"/>
              </a:rPr>
              <a:t>Stop,</a:t>
            </a:r>
            <a:r>
              <a:rPr sz="2800" dirty="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DDDDD9"/>
                </a:solidFill>
                <a:latin typeface="Calibri"/>
                <a:cs typeface="Calibri"/>
              </a:rPr>
              <a:t>Restart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9832" y="2782570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6428" y="2995930"/>
            <a:ext cx="3469004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943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Services in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order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 dirty="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the database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3590" y="3908333"/>
            <a:ext cx="4277741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400" spc="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name=postgresql</a:t>
            </a:r>
            <a:r>
              <a:rPr sz="1400" spc="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97980" y="2759964"/>
            <a:ext cx="4853940" cy="1815464"/>
          </a:xfrm>
          <a:custGeom>
            <a:avLst/>
            <a:gdLst/>
            <a:ahLst/>
            <a:cxnLst/>
            <a:rect l="l" t="t" r="r" b="b"/>
            <a:pathLst>
              <a:path w="4853940" h="1815464">
                <a:moveTo>
                  <a:pt x="4853939" y="0"/>
                </a:moveTo>
                <a:lnTo>
                  <a:pt x="0" y="0"/>
                </a:lnTo>
                <a:lnTo>
                  <a:pt x="0" y="1815083"/>
                </a:lnTo>
                <a:lnTo>
                  <a:pt x="4853939" y="1815083"/>
                </a:lnTo>
                <a:lnTo>
                  <a:pt x="4853939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970788" y="2389632"/>
            <a:ext cx="4938268" cy="1775587"/>
            <a:chOff x="970788" y="2389632"/>
            <a:chExt cx="4938268" cy="1775587"/>
          </a:xfrm>
        </p:grpSpPr>
        <p:sp>
          <p:nvSpPr>
            <p:cNvPr id="11" name="object 11"/>
            <p:cNvSpPr/>
            <p:nvPr/>
          </p:nvSpPr>
          <p:spPr>
            <a:xfrm>
              <a:off x="1507236" y="3864864"/>
              <a:ext cx="4401820" cy="300355"/>
            </a:xfrm>
            <a:custGeom>
              <a:avLst/>
              <a:gdLst/>
              <a:ahLst/>
              <a:cxnLst/>
              <a:rect l="l" t="t" r="r" b="b"/>
              <a:pathLst>
                <a:path w="4401820" h="300354">
                  <a:moveTo>
                    <a:pt x="0" y="300228"/>
                  </a:moveTo>
                  <a:lnTo>
                    <a:pt x="4401312" y="300228"/>
                  </a:lnTo>
                  <a:lnTo>
                    <a:pt x="4401312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0788" y="2389632"/>
              <a:ext cx="2232660" cy="370840"/>
            </a:xfrm>
            <a:custGeom>
              <a:avLst/>
              <a:gdLst/>
              <a:ahLst/>
              <a:cxnLst/>
              <a:rect l="l" t="t" r="r" b="b"/>
              <a:pathLst>
                <a:path w="2232660" h="370839">
                  <a:moveTo>
                    <a:pt x="223266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232660" y="370332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776973" y="2782570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73569" y="2995930"/>
            <a:ext cx="3469004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943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Services in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order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the database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80402" y="3908333"/>
            <a:ext cx="1673225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9842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postgresql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697980" y="2389632"/>
            <a:ext cx="3452495" cy="2190750"/>
            <a:chOff x="6697980" y="2389632"/>
            <a:chExt cx="3452495" cy="2190750"/>
          </a:xfrm>
        </p:grpSpPr>
        <p:sp>
          <p:nvSpPr>
            <p:cNvPr id="17" name="object 17"/>
            <p:cNvSpPr/>
            <p:nvPr/>
          </p:nvSpPr>
          <p:spPr>
            <a:xfrm>
              <a:off x="7237476" y="3866388"/>
              <a:ext cx="2908300" cy="708660"/>
            </a:xfrm>
            <a:custGeom>
              <a:avLst/>
              <a:gdLst/>
              <a:ahLst/>
              <a:cxnLst/>
              <a:rect l="l" t="t" r="r" b="b"/>
              <a:pathLst>
                <a:path w="2908300" h="708660">
                  <a:moveTo>
                    <a:pt x="2907792" y="0"/>
                  </a:moveTo>
                  <a:lnTo>
                    <a:pt x="0" y="0"/>
                  </a:lnTo>
                  <a:lnTo>
                    <a:pt x="0" y="708660"/>
                  </a:lnTo>
                  <a:lnTo>
                    <a:pt x="2907792" y="708660"/>
                  </a:lnTo>
                  <a:lnTo>
                    <a:pt x="2907792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237476" y="3866388"/>
              <a:ext cx="2908300" cy="708660"/>
            </a:xfrm>
            <a:custGeom>
              <a:avLst/>
              <a:gdLst/>
              <a:ahLst/>
              <a:cxnLst/>
              <a:rect l="l" t="t" r="r" b="b"/>
              <a:pathLst>
                <a:path w="2908300" h="708660">
                  <a:moveTo>
                    <a:pt x="0" y="708660"/>
                  </a:moveTo>
                  <a:lnTo>
                    <a:pt x="2907792" y="708660"/>
                  </a:lnTo>
                  <a:lnTo>
                    <a:pt x="2907792" y="0"/>
                  </a:lnTo>
                  <a:lnTo>
                    <a:pt x="0" y="0"/>
                  </a:lnTo>
                  <a:lnTo>
                    <a:pt x="0" y="708660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97980" y="2389632"/>
              <a:ext cx="2231390" cy="370840"/>
            </a:xfrm>
            <a:custGeom>
              <a:avLst/>
              <a:gdLst/>
              <a:ahLst/>
              <a:cxnLst/>
              <a:rect l="l" t="t" r="r" b="b"/>
              <a:pathLst>
                <a:path w="2231390" h="370839">
                  <a:moveTo>
                    <a:pt x="2231135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231135" y="370332"/>
                  </a:lnTo>
                  <a:lnTo>
                    <a:pt x="223113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330578" y="4416044"/>
            <a:ext cx="3475990" cy="148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indent="-197485">
              <a:lnSpc>
                <a:spcPct val="100000"/>
              </a:lnSpc>
              <a:spcBef>
                <a:spcPts val="100"/>
              </a:spcBef>
              <a:buChar char="-"/>
              <a:tabLst>
                <a:tab pos="21653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  <a:p>
            <a:pPr marL="2159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name=httpd state=started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onsolas"/>
              <a:cs typeface="Consolas"/>
            </a:endParaRPr>
          </a:p>
          <a:p>
            <a:pPr marL="208915" marR="40386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405765" marR="1684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76973" y="2410205"/>
            <a:ext cx="152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9832" y="2410205"/>
            <a:ext cx="152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65759" y="5733288"/>
            <a:ext cx="8915400" cy="5897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47980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idempotency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1358900"/>
            <a:ext cx="8983345" cy="3442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Why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“started”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not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“start”?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717925" algn="l"/>
              </a:tabLst>
            </a:pPr>
            <a:r>
              <a:rPr sz="2400" spc="5" dirty="0">
                <a:latin typeface="Calibri"/>
                <a:cs typeface="Calibri"/>
              </a:rPr>
              <a:t>“Start”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service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httpd	</a:t>
            </a:r>
            <a:r>
              <a:rPr sz="2400" spc="-10" dirty="0">
                <a:latin typeface="Calibri"/>
                <a:cs typeface="Calibri"/>
              </a:rPr>
              <a:t>”Started”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httpd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Ensure </a:t>
            </a:r>
            <a:r>
              <a:rPr sz="2400" dirty="0">
                <a:latin typeface="Calibri"/>
                <a:cs typeface="Calibri"/>
              </a:rPr>
              <a:t>service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httpd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started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Calibri"/>
              <a:cs typeface="Calibri"/>
            </a:endParaRPr>
          </a:p>
          <a:p>
            <a:pPr marL="12700" marR="213614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15" dirty="0">
                <a:latin typeface="Calibri"/>
                <a:cs typeface="Calibri"/>
              </a:rPr>
              <a:t>httpd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not </a:t>
            </a:r>
            <a:r>
              <a:rPr sz="2400" spc="-5" dirty="0">
                <a:latin typeface="Calibri"/>
                <a:cs typeface="Calibri"/>
              </a:rPr>
              <a:t>already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5" dirty="0">
                <a:latin typeface="Calibri"/>
                <a:cs typeface="Calibri"/>
              </a:rPr>
              <a:t>=&gt; </a:t>
            </a:r>
            <a:r>
              <a:rPr sz="2400" spc="-15" dirty="0">
                <a:latin typeface="Calibri"/>
                <a:cs typeface="Calibri"/>
              </a:rPr>
              <a:t>start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httpd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already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started,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=&gt;do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nothing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608" y="3700271"/>
            <a:ext cx="4853940" cy="1600200"/>
          </a:xfrm>
          <a:custGeom>
            <a:avLst/>
            <a:gdLst/>
            <a:ahLst/>
            <a:cxnLst/>
            <a:rect l="l" t="t" r="r" b="b"/>
            <a:pathLst>
              <a:path w="4853940" h="1600200">
                <a:moveTo>
                  <a:pt x="4853940" y="0"/>
                </a:moveTo>
                <a:lnTo>
                  <a:pt x="0" y="0"/>
                </a:lnTo>
                <a:lnTo>
                  <a:pt x="0" y="1600199"/>
                </a:lnTo>
                <a:lnTo>
                  <a:pt x="4853940" y="1600199"/>
                </a:lnTo>
                <a:lnTo>
                  <a:pt x="4853940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436206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lineinfile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1369060"/>
            <a:ext cx="1104138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replace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doesn’t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exist.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9258" y="2413761"/>
            <a:ext cx="4866640" cy="75057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27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4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10.1.250.1</a:t>
            </a:r>
            <a:endParaRPr sz="1400">
              <a:latin typeface="Consolas"/>
              <a:cs typeface="Consolas"/>
            </a:endParaRPr>
          </a:p>
          <a:p>
            <a:pPr marL="96520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400" spc="-5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0766" y="2361438"/>
            <a:ext cx="2783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800" spc="-7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10.1.250.10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6413" y="3723513"/>
            <a:ext cx="111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3008" y="3936568"/>
            <a:ext cx="355600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Add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 server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resolv.conf</a:t>
            </a:r>
            <a:endParaRPr sz="1400">
              <a:latin typeface="Consolas"/>
              <a:cs typeface="Consolas"/>
            </a:endParaRPr>
          </a:p>
          <a:p>
            <a:pPr marR="19735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9779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lineinfile:</a:t>
            </a:r>
            <a:endParaRPr sz="1400">
              <a:latin typeface="Consolas"/>
              <a:cs typeface="Consolas"/>
            </a:endParaRPr>
          </a:p>
          <a:p>
            <a:pPr marL="589915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  <a:p>
            <a:pPr marL="589915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'nameserver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10.1.250.10'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10857" y="3657600"/>
            <a:ext cx="5443220" cy="117411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429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#Sample</a:t>
            </a:r>
            <a:r>
              <a:rPr sz="14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script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7790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echo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“nameserver</a:t>
            </a:r>
            <a:r>
              <a:rPr sz="1400" spc="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10.1.250.10”</a:t>
            </a:r>
            <a:r>
              <a:rPr sz="14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&gt;&gt;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/etc/resolv.conf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10857" y="5461761"/>
            <a:ext cx="4866640" cy="1183640"/>
            <a:chOff x="6610857" y="5461761"/>
            <a:chExt cx="4866640" cy="1183640"/>
          </a:xfrm>
        </p:grpSpPr>
        <p:sp>
          <p:nvSpPr>
            <p:cNvPr id="11" name="object 11"/>
            <p:cNvSpPr/>
            <p:nvPr/>
          </p:nvSpPr>
          <p:spPr>
            <a:xfrm>
              <a:off x="6617207" y="5468111"/>
              <a:ext cx="4853940" cy="1170940"/>
            </a:xfrm>
            <a:custGeom>
              <a:avLst/>
              <a:gdLst/>
              <a:ahLst/>
              <a:cxnLst/>
              <a:rect l="l" t="t" r="r" b="b"/>
              <a:pathLst>
                <a:path w="4853940" h="1170940">
                  <a:moveTo>
                    <a:pt x="4853940" y="0"/>
                  </a:moveTo>
                  <a:lnTo>
                    <a:pt x="0" y="0"/>
                  </a:lnTo>
                  <a:lnTo>
                    <a:pt x="0" y="1170432"/>
                  </a:lnTo>
                  <a:lnTo>
                    <a:pt x="4853940" y="1170432"/>
                  </a:lnTo>
                  <a:lnTo>
                    <a:pt x="4853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17207" y="5468111"/>
              <a:ext cx="4853940" cy="1170940"/>
            </a:xfrm>
            <a:custGeom>
              <a:avLst/>
              <a:gdLst/>
              <a:ahLst/>
              <a:cxnLst/>
              <a:rect l="l" t="t" r="r" b="b"/>
              <a:pathLst>
                <a:path w="4853940" h="1170940">
                  <a:moveTo>
                    <a:pt x="0" y="1170432"/>
                  </a:moveTo>
                  <a:lnTo>
                    <a:pt x="4853940" y="1170432"/>
                  </a:lnTo>
                  <a:lnTo>
                    <a:pt x="4853940" y="0"/>
                  </a:lnTo>
                  <a:lnTo>
                    <a:pt x="0" y="0"/>
                  </a:lnTo>
                  <a:lnTo>
                    <a:pt x="0" y="117043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10857" y="5469635"/>
            <a:ext cx="4866640" cy="117538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4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10.1.250.1</a:t>
            </a:r>
            <a:endParaRPr sz="1400">
              <a:latin typeface="Consolas"/>
              <a:cs typeface="Consolas"/>
            </a:endParaRPr>
          </a:p>
          <a:p>
            <a:pPr marL="97790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4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10.1.250.2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446085" y="5942543"/>
          <a:ext cx="8760458" cy="706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520"/>
                <a:gridCol w="2640964"/>
                <a:gridCol w="2541270"/>
                <a:gridCol w="2465704"/>
              </a:tblGrid>
              <a:tr h="235000">
                <a:tc>
                  <a:txBody>
                    <a:bodyPr/>
                    <a:lstStyle/>
                    <a:p>
                      <a:pPr marR="41910" algn="r">
                        <a:lnSpc>
                          <a:spcPts val="166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66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60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0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213359">
                <a:tc>
                  <a:txBody>
                    <a:bodyPr/>
                    <a:lstStyle/>
                    <a:p>
                      <a:pPr marR="41910" algn="r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258561">
                <a:tc>
                  <a:txBody>
                    <a:bodyPr/>
                    <a:lstStyle/>
                    <a:p>
                      <a:pPr marR="41275" algn="r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1435608" y="5903976"/>
            <a:ext cx="4853940" cy="739140"/>
          </a:xfrm>
          <a:custGeom>
            <a:avLst/>
            <a:gdLst/>
            <a:ahLst/>
            <a:cxnLst/>
            <a:rect l="l" t="t" r="r" b="b"/>
            <a:pathLst>
              <a:path w="4853940" h="739140">
                <a:moveTo>
                  <a:pt x="0" y="739140"/>
                </a:moveTo>
                <a:lnTo>
                  <a:pt x="4853940" y="739140"/>
                </a:lnTo>
                <a:lnTo>
                  <a:pt x="4853940" y="0"/>
                </a:lnTo>
                <a:lnTo>
                  <a:pt x="0" y="0"/>
                </a:lnTo>
                <a:lnTo>
                  <a:pt x="0" y="73914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35608" y="3393947"/>
            <a:ext cx="2231390" cy="30670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10857" y="3349752"/>
            <a:ext cx="223774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10857" y="5161788"/>
            <a:ext cx="223774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35608" y="5556503"/>
            <a:ext cx="2231390" cy="307975"/>
          </a:xfrm>
          <a:custGeom>
            <a:avLst/>
            <a:gdLst/>
            <a:ahLst/>
            <a:cxnLst/>
            <a:rect l="l" t="t" r="r" b="b"/>
            <a:pathLst>
              <a:path w="2231390" h="307975">
                <a:moveTo>
                  <a:pt x="2231136" y="0"/>
                </a:moveTo>
                <a:lnTo>
                  <a:pt x="0" y="0"/>
                </a:lnTo>
                <a:lnTo>
                  <a:pt x="0" y="307848"/>
                </a:lnTo>
                <a:lnTo>
                  <a:pt x="2231136" y="307848"/>
                </a:lnTo>
                <a:lnTo>
                  <a:pt x="2231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29258" y="5580379"/>
            <a:ext cx="2237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29258" y="2093976"/>
            <a:ext cx="223774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09216" y="1844014"/>
            <a:ext cx="8134477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57091" y="2895091"/>
            <a:ext cx="5092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2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Varia</a:t>
            </a:r>
            <a:r>
              <a:rPr sz="8800" b="1" spc="3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8800" b="1" spc="-2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les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359" y="836568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505134" y="1524000"/>
            <a:ext cx="5395977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chemeClr val="tx1"/>
                </a:solidFill>
              </a:rPr>
              <a:t>Ansible</a:t>
            </a:r>
            <a:endParaRPr spc="-21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29342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60" dirty="0">
                <a:solidFill>
                  <a:srgbClr val="FF6600"/>
                </a:solidFill>
                <a:latin typeface="Calibri Light"/>
                <a:cs typeface="Calibri Light"/>
              </a:rPr>
              <a:t>V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aria</a:t>
            </a:r>
            <a:r>
              <a:rPr sz="4400" b="0" spc="10" dirty="0">
                <a:solidFill>
                  <a:srgbClr val="FF6600"/>
                </a:solidFill>
                <a:latin typeface="Calibri Light"/>
                <a:cs typeface="Calibri Light"/>
              </a:rPr>
              <a:t>b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le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40" y="1304925"/>
            <a:ext cx="997458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Stores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varies</a:t>
            </a:r>
            <a:r>
              <a:rPr sz="2800" spc="-5" dirty="0">
                <a:latin typeface="Calibri"/>
                <a:cs typeface="Calibri"/>
              </a:rPr>
              <a:t> with each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host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88" y="4305300"/>
            <a:ext cx="4855845" cy="2247900"/>
          </a:xfrm>
          <a:custGeom>
            <a:avLst/>
            <a:gdLst/>
            <a:ahLst/>
            <a:cxnLst/>
            <a:rect l="l" t="t" r="r" b="b"/>
            <a:pathLst>
              <a:path w="4855845" h="2247900">
                <a:moveTo>
                  <a:pt x="4855464" y="0"/>
                </a:moveTo>
                <a:lnTo>
                  <a:pt x="0" y="0"/>
                </a:lnTo>
                <a:lnTo>
                  <a:pt x="0" y="2247900"/>
                </a:lnTo>
                <a:lnTo>
                  <a:pt x="4855464" y="2247900"/>
                </a:lnTo>
                <a:lnTo>
                  <a:pt x="4855464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618488" y="1970532"/>
            <a:ext cx="9006840" cy="1262380"/>
            <a:chOff x="1618488" y="1970532"/>
            <a:chExt cx="9006840" cy="1262380"/>
          </a:xfrm>
        </p:grpSpPr>
        <p:sp>
          <p:nvSpPr>
            <p:cNvPr id="6" name="object 6"/>
            <p:cNvSpPr/>
            <p:nvPr/>
          </p:nvSpPr>
          <p:spPr>
            <a:xfrm>
              <a:off x="1618488" y="2278380"/>
              <a:ext cx="9006840" cy="954405"/>
            </a:xfrm>
            <a:custGeom>
              <a:avLst/>
              <a:gdLst/>
              <a:ahLst/>
              <a:cxnLst/>
              <a:rect l="l" t="t" r="r" b="b"/>
              <a:pathLst>
                <a:path w="9006840" h="954405">
                  <a:moveTo>
                    <a:pt x="9006840" y="0"/>
                  </a:moveTo>
                  <a:lnTo>
                    <a:pt x="0" y="0"/>
                  </a:lnTo>
                  <a:lnTo>
                    <a:pt x="0" y="954024"/>
                  </a:lnTo>
                  <a:lnTo>
                    <a:pt x="9006840" y="954024"/>
                  </a:lnTo>
                  <a:lnTo>
                    <a:pt x="90068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18488" y="1970532"/>
              <a:ext cx="2232660" cy="307975"/>
            </a:xfrm>
            <a:custGeom>
              <a:avLst/>
              <a:gdLst/>
              <a:ahLst/>
              <a:cxnLst/>
              <a:rect l="l" t="t" r="r" b="b"/>
              <a:pathLst>
                <a:path w="2232660" h="307975">
                  <a:moveTo>
                    <a:pt x="22326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232660" y="307848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97863" y="4329176"/>
            <a:ext cx="123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4458" y="4542535"/>
            <a:ext cx="4277742" cy="13439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Add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 err="1">
                <a:solidFill>
                  <a:srgbClr val="E6DB74"/>
                </a:solidFill>
                <a:latin typeface="Consolas"/>
                <a:cs typeface="Consolas"/>
              </a:rPr>
              <a:t>resolv.conf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endParaRPr lang="en-US" sz="1400" dirty="0">
              <a:solidFill>
                <a:srgbClr val="E6DB74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lang="en-US" sz="1400" dirty="0">
              <a:solidFill>
                <a:srgbClr val="E6DB74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00"/>
              </a:spcBef>
            </a:pPr>
            <a:r>
              <a:rPr lang="en-IN" sz="1400" spc="5" dirty="0">
                <a:solidFill>
                  <a:srgbClr val="F82571"/>
                </a:solidFill>
                <a:latin typeface="Consolas"/>
                <a:cs typeface="Consolas"/>
              </a:rPr>
              <a:t>vars: </a:t>
            </a:r>
            <a:endParaRPr lang="en-IN" sz="1400" spc="5" dirty="0">
              <a:solidFill>
                <a:srgbClr val="F82571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00"/>
              </a:spcBef>
            </a:pPr>
            <a:r>
              <a:rPr lang="en-IN" sz="1400" spc="5" dirty="0">
                <a:solidFill>
                  <a:srgbClr val="F82571"/>
                </a:solidFill>
                <a:latin typeface="Consolas"/>
                <a:cs typeface="Consolas"/>
              </a:rPr>
              <a:t>  </a:t>
            </a:r>
            <a:r>
              <a:rPr lang="en-IN" sz="1400" spc="5" dirty="0" err="1">
                <a:solidFill>
                  <a:srgbClr val="F82571"/>
                </a:solidFill>
                <a:latin typeface="Consolas"/>
                <a:cs typeface="Consolas"/>
              </a:rPr>
              <a:t>dns_server</a:t>
            </a:r>
            <a:r>
              <a:rPr lang="en-IN" sz="1400" spc="5" dirty="0">
                <a:solidFill>
                  <a:srgbClr val="F82571"/>
                </a:solidFill>
                <a:latin typeface="Consolas"/>
                <a:cs typeface="Consolas"/>
              </a:rPr>
              <a:t>: </a:t>
            </a:r>
            <a:r>
              <a:rPr lang="en-IN" sz="1400" dirty="0">
                <a:solidFill>
                  <a:srgbClr val="E6DB74"/>
                </a:solidFill>
                <a:latin typeface="Consolas"/>
                <a:cs typeface="Consolas"/>
              </a:rPr>
              <a:t>10.1.250.10</a:t>
            </a:r>
            <a:br>
              <a:rPr lang="en-IN" sz="1400" dirty="0">
                <a:solidFill>
                  <a:srgbClr val="E6DB74"/>
                </a:solidFill>
                <a:latin typeface="Consolas"/>
                <a:cs typeface="Consolas"/>
              </a:rPr>
            </a:br>
            <a:r>
              <a:rPr lang="en-IN" sz="1400" spc="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lang="en-IN" sz="1400" spc="5" dirty="0">
              <a:solidFill>
                <a:srgbClr val="F82571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400" dirty="0">
                <a:solidFill>
                  <a:srgbClr val="E6DB74"/>
                </a:solidFill>
                <a:latin typeface="Consolas"/>
                <a:cs typeface="Consolas"/>
              </a:rPr>
              <a:t>  - </a:t>
            </a:r>
            <a:r>
              <a:rPr lang="en-IN" sz="1400" spc="5" dirty="0" err="1">
                <a:solidFill>
                  <a:srgbClr val="F82571"/>
                </a:solidFill>
                <a:latin typeface="Consolas"/>
                <a:cs typeface="Consolas"/>
              </a:rPr>
              <a:t>lineinfile</a:t>
            </a:r>
            <a:r>
              <a:rPr lang="en-IN" sz="1400" dirty="0">
                <a:solidFill>
                  <a:srgbClr val="E6DB74"/>
                </a:solidFill>
                <a:latin typeface="Consolas"/>
                <a:cs typeface="Consolas"/>
              </a:rPr>
              <a:t>: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6268" y="5897223"/>
            <a:ext cx="29787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'nameserver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10.1.250.10'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18959" y="4259579"/>
            <a:ext cx="4853940" cy="2032000"/>
          </a:xfrm>
          <a:custGeom>
            <a:avLst/>
            <a:gdLst/>
            <a:ahLst/>
            <a:cxnLst/>
            <a:rect l="l" t="t" r="r" b="b"/>
            <a:pathLst>
              <a:path w="4853940" h="2032000">
                <a:moveTo>
                  <a:pt x="4853940" y="0"/>
                </a:moveTo>
                <a:lnTo>
                  <a:pt x="0" y="0"/>
                </a:lnTo>
                <a:lnTo>
                  <a:pt x="0" y="2031492"/>
                </a:lnTo>
                <a:lnTo>
                  <a:pt x="4853940" y="2031492"/>
                </a:lnTo>
                <a:lnTo>
                  <a:pt x="4853940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97954" y="4282821"/>
            <a:ext cx="16986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variable1: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value1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variable2: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value2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7990" y="1899285"/>
            <a:ext cx="10382250" cy="125476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inventory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745"/>
              </a:spcBef>
              <a:tabLst>
                <a:tab pos="502920" algn="l"/>
                <a:tab pos="6214110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Web1</a:t>
            </a:r>
            <a:r>
              <a:rPr sz="1400" spc="114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lang="en-US" sz="1400" spc="114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server1.company.com</a:t>
            </a:r>
            <a:r>
              <a:rPr sz="1400" spc="9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ansible_connection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ssh	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ansible_shh_pass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P@ssW </a:t>
            </a:r>
            <a:endParaRPr sz="1400" dirty="0">
              <a:solidFill>
                <a:srgbClr val="E6DB74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745"/>
              </a:spcBef>
              <a:tabLst>
                <a:tab pos="502920" algn="l"/>
                <a:tab pos="6214110" algn="l"/>
              </a:tabLst>
            </a:pP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db	</a:t>
            </a:r>
            <a:r>
              <a:rPr lang="en-US" sz="1400" spc="-5" dirty="0">
                <a:solidFill>
                  <a:srgbClr val="A6E12D"/>
                </a:solidFill>
                <a:latin typeface="Consolas"/>
                <a:cs typeface="Consolas"/>
              </a:rPr>
              <a:t> 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server2.company.com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ansible_connection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winrm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ansible_shh_pass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P@s </a:t>
            </a:r>
            <a:endParaRPr sz="1400" spc="5" dirty="0">
              <a:solidFill>
                <a:srgbClr val="E6DB74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745"/>
              </a:spcBef>
              <a:tabLst>
                <a:tab pos="502920" algn="l"/>
                <a:tab pos="6214110" algn="l"/>
              </a:tabLst>
            </a:pP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Web2</a:t>
            </a:r>
            <a:r>
              <a:rPr sz="1400" spc="9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lang="en-US" sz="1400" spc="9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server3.company.com</a:t>
            </a:r>
            <a:r>
              <a:rPr sz="1400" spc="7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ansible_connection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ssh	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ansible_shh_pass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P@ssW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18488" y="3997452"/>
            <a:ext cx="2232660" cy="307975"/>
          </a:xfrm>
          <a:custGeom>
            <a:avLst/>
            <a:gdLst/>
            <a:ahLst/>
            <a:cxnLst/>
            <a:rect l="l" t="t" r="r" b="b"/>
            <a:pathLst>
              <a:path w="2232660" h="307975">
                <a:moveTo>
                  <a:pt x="2232660" y="0"/>
                </a:moveTo>
                <a:lnTo>
                  <a:pt x="0" y="0"/>
                </a:lnTo>
                <a:lnTo>
                  <a:pt x="0" y="307848"/>
                </a:lnTo>
                <a:lnTo>
                  <a:pt x="2232660" y="307848"/>
                </a:lnTo>
                <a:lnTo>
                  <a:pt x="223266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697863" y="4021327"/>
            <a:ext cx="1205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18959" y="3957828"/>
            <a:ext cx="2231390" cy="307975"/>
          </a:xfrm>
          <a:custGeom>
            <a:avLst/>
            <a:gdLst/>
            <a:ahLst/>
            <a:cxnLst/>
            <a:rect l="l" t="t" r="r" b="b"/>
            <a:pathLst>
              <a:path w="2231390" h="307975">
                <a:moveTo>
                  <a:pt x="2231136" y="0"/>
                </a:moveTo>
                <a:lnTo>
                  <a:pt x="0" y="0"/>
                </a:lnTo>
                <a:lnTo>
                  <a:pt x="0" y="307848"/>
                </a:lnTo>
                <a:lnTo>
                  <a:pt x="2231136" y="307848"/>
                </a:lnTo>
                <a:lnTo>
                  <a:pt x="2231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997954" y="3981069"/>
            <a:ext cx="910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variables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721296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Using</a:t>
            </a:r>
            <a:r>
              <a:rPr sz="4400" b="0" spc="-9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variables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0308" y="2939795"/>
            <a:ext cx="4855845" cy="2246630"/>
          </a:xfrm>
          <a:custGeom>
            <a:avLst/>
            <a:gdLst/>
            <a:ahLst/>
            <a:cxnLst/>
            <a:rect l="l" t="t" r="r" b="b"/>
            <a:pathLst>
              <a:path w="4855845" h="2246629">
                <a:moveTo>
                  <a:pt x="4855464" y="0"/>
                </a:moveTo>
                <a:lnTo>
                  <a:pt x="0" y="0"/>
                </a:lnTo>
                <a:lnTo>
                  <a:pt x="0" y="2246376"/>
                </a:lnTo>
                <a:lnTo>
                  <a:pt x="4855464" y="2246376"/>
                </a:lnTo>
                <a:lnTo>
                  <a:pt x="4855464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2320" y="4815839"/>
            <a:ext cx="1600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'nameserve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9948" y="4876962"/>
            <a:ext cx="137795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10.1.250.10'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0308" y="2631948"/>
            <a:ext cx="2232660" cy="307975"/>
          </a:xfrm>
          <a:custGeom>
            <a:avLst/>
            <a:gdLst/>
            <a:ahLst/>
            <a:cxnLst/>
            <a:rect l="l" t="t" r="r" b="b"/>
            <a:pathLst>
              <a:path w="2232660" h="307975">
                <a:moveTo>
                  <a:pt x="2232660" y="0"/>
                </a:moveTo>
                <a:lnTo>
                  <a:pt x="0" y="0"/>
                </a:lnTo>
                <a:lnTo>
                  <a:pt x="0" y="307848"/>
                </a:lnTo>
                <a:lnTo>
                  <a:pt x="2232660" y="307848"/>
                </a:lnTo>
                <a:lnTo>
                  <a:pt x="223266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19657" y="2560675"/>
            <a:ext cx="3666490" cy="228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208915" marR="50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Add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resolv.conf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41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45529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dns_server: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10.1.250.10</a:t>
            </a:r>
            <a:endParaRPr sz="140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7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65214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lineinfile:</a:t>
            </a:r>
            <a:endParaRPr sz="1400">
              <a:latin typeface="Consolas"/>
              <a:cs typeface="Consolas"/>
            </a:endParaRPr>
          </a:p>
          <a:p>
            <a:pPr marL="1045210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09415" y="4832603"/>
            <a:ext cx="1874520" cy="262255"/>
          </a:xfrm>
          <a:custGeom>
            <a:avLst/>
            <a:gdLst/>
            <a:ahLst/>
            <a:cxnLst/>
            <a:rect l="l" t="t" r="r" b="b"/>
            <a:pathLst>
              <a:path w="1874520" h="262254">
                <a:moveTo>
                  <a:pt x="1874519" y="0"/>
                </a:moveTo>
                <a:lnTo>
                  <a:pt x="0" y="0"/>
                </a:lnTo>
                <a:lnTo>
                  <a:pt x="0" y="262128"/>
                </a:lnTo>
                <a:lnTo>
                  <a:pt x="1874519" y="262128"/>
                </a:lnTo>
                <a:lnTo>
                  <a:pt x="187451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733165" y="4832350"/>
            <a:ext cx="1972310" cy="205740"/>
          </a:xfrm>
          <a:prstGeom prst="rect">
            <a:avLst/>
          </a:prstGeom>
          <a:solidFill>
            <a:srgbClr val="EEB9C9">
              <a:alpha val="50195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dns_server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8611" y="1120139"/>
            <a:ext cx="6309360" cy="954405"/>
          </a:xfrm>
          <a:custGeom>
            <a:avLst/>
            <a:gdLst/>
            <a:ahLst/>
            <a:cxnLst/>
            <a:rect l="l" t="t" r="r" b="b"/>
            <a:pathLst>
              <a:path w="6309359" h="954405">
                <a:moveTo>
                  <a:pt x="6309360" y="0"/>
                </a:moveTo>
                <a:lnTo>
                  <a:pt x="0" y="0"/>
                </a:lnTo>
                <a:lnTo>
                  <a:pt x="0" y="954024"/>
                </a:lnTo>
                <a:lnTo>
                  <a:pt x="6309360" y="954024"/>
                </a:lnTo>
                <a:lnTo>
                  <a:pt x="630936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50560" y="1142365"/>
            <a:ext cx="4981575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#Sample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Inventory</a:t>
            </a:r>
            <a:r>
              <a:rPr sz="14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File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870075" algn="l"/>
              </a:tabLst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Web</a:t>
            </a:r>
            <a:r>
              <a:rPr sz="1400" spc="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 err="1">
                <a:solidFill>
                  <a:srgbClr val="92D050"/>
                </a:solidFill>
                <a:latin typeface="Consolas"/>
                <a:cs typeface="Consolas"/>
              </a:rPr>
              <a:t>http_port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=</a:t>
            </a:r>
            <a:r>
              <a:rPr lang="en-US" sz="1400" dirty="0">
                <a:solidFill>
                  <a:srgbClr val="92D050"/>
                </a:solidFill>
                <a:latin typeface="Consolas"/>
                <a:cs typeface="Consolas"/>
              </a:rPr>
              <a:t>8081 </a:t>
            </a:r>
            <a:r>
              <a:rPr sz="1400" dirty="0" err="1">
                <a:solidFill>
                  <a:srgbClr val="92D050"/>
                </a:solidFill>
                <a:latin typeface="Consolas"/>
                <a:cs typeface="Consolas"/>
              </a:rPr>
              <a:t>snmp_port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=</a:t>
            </a:r>
            <a:r>
              <a:rPr lang="en-US" sz="1400" dirty="0">
                <a:solidFill>
                  <a:srgbClr val="92D050"/>
                </a:solidFill>
                <a:latin typeface="Consolas"/>
                <a:cs typeface="Consolas"/>
              </a:rPr>
              <a:t>161-162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53345" y="1578102"/>
            <a:ext cx="267373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 err="1">
                <a:solidFill>
                  <a:srgbClr val="92D050"/>
                </a:solidFill>
                <a:latin typeface="Consolas"/>
                <a:cs typeface="Consolas"/>
              </a:rPr>
              <a:t>inter_ip_range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=</a:t>
            </a:r>
            <a:r>
              <a:rPr lang="en-US" sz="1400" dirty="0">
                <a:solidFill>
                  <a:srgbClr val="92D050"/>
                </a:solidFill>
                <a:latin typeface="Consolas"/>
                <a:cs typeface="Consolas"/>
              </a:rPr>
              <a:t>192.0.2.0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079" y="1111793"/>
            <a:ext cx="3443604" cy="4873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Set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Firewall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Configurations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136969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136969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port:</a:t>
            </a:r>
            <a:r>
              <a:rPr sz="2100" baseline="4000" dirty="0">
                <a:solidFill>
                  <a:srgbClr val="FFDF85"/>
                </a:solidFill>
                <a:latin typeface="Consolas"/>
                <a:cs typeface="Consolas"/>
              </a:rPr>
              <a:t>8081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/tcp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117094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port: </a:t>
            </a:r>
            <a:r>
              <a:rPr sz="2100" baseline="4000" dirty="0">
                <a:solidFill>
                  <a:srgbClr val="FFDF85"/>
                </a:solidFill>
                <a:latin typeface="Consolas"/>
                <a:cs typeface="Consolas"/>
              </a:rPr>
              <a:t>161-162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/udp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87693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source: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7" baseline="8000" dirty="0">
                <a:solidFill>
                  <a:srgbClr val="FFDF85"/>
                </a:solidFill>
                <a:latin typeface="Consolas"/>
                <a:cs typeface="Consolas"/>
              </a:rPr>
              <a:t>192.0.2.0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/24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Zone:</a:t>
            </a:r>
            <a:r>
              <a:rPr sz="1400" spc="10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internal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419" y="1030224"/>
            <a:ext cx="4442460" cy="5264150"/>
          </a:xfrm>
          <a:custGeom>
            <a:avLst/>
            <a:gdLst/>
            <a:ahLst/>
            <a:cxnLst/>
            <a:rect l="l" t="t" r="r" b="b"/>
            <a:pathLst>
              <a:path w="4442460" h="5264150">
                <a:moveTo>
                  <a:pt x="4442460" y="0"/>
                </a:moveTo>
                <a:lnTo>
                  <a:pt x="0" y="0"/>
                </a:lnTo>
                <a:lnTo>
                  <a:pt x="0" y="5263896"/>
                </a:lnTo>
                <a:lnTo>
                  <a:pt x="4442460" y="5263896"/>
                </a:lnTo>
                <a:lnTo>
                  <a:pt x="4442460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5469" y="1053211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65" y="1266570"/>
            <a:ext cx="3259454" cy="152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Set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Firewall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Configurations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393065" marR="138239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6595" y="3245421"/>
            <a:ext cx="167322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http_port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9970" y="3186760"/>
            <a:ext cx="40703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2065" y="2973705"/>
            <a:ext cx="1882139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393065" marR="50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port: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66595" y="4312828"/>
            <a:ext cx="167322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snmp_port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39644" y="4254246"/>
            <a:ext cx="40703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udp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2065" y="4040885"/>
            <a:ext cx="188213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693420" indent="-393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 </a:t>
            </a:r>
            <a:r>
              <a:rPr sz="1400" spc="-7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port: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3191" y="5379882"/>
            <a:ext cx="2355138" cy="17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 </a:t>
            </a:r>
            <a:r>
              <a:rPr sz="1400" dirty="0" err="1">
                <a:solidFill>
                  <a:srgbClr val="E6DB74"/>
                </a:solidFill>
                <a:latin typeface="Consolas"/>
                <a:cs typeface="Consolas"/>
              </a:rPr>
              <a:t>inter_ip_range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0423" y="5321300"/>
            <a:ext cx="4064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’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24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2065" y="5107940"/>
            <a:ext cx="1783714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source:</a:t>
            </a:r>
            <a:endParaRPr sz="1400">
              <a:latin typeface="Consolas"/>
              <a:cs typeface="Consolas"/>
            </a:endParaRPr>
          </a:p>
          <a:p>
            <a:pPr marL="393065" marR="50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Zone: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internal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23134" y="3193780"/>
            <a:ext cx="2424811" cy="2426334"/>
            <a:chOff x="1879092" y="3171444"/>
            <a:chExt cx="2424811" cy="2426334"/>
          </a:xfrm>
        </p:grpSpPr>
        <p:sp>
          <p:nvSpPr>
            <p:cNvPr id="19" name="object 19"/>
            <p:cNvSpPr/>
            <p:nvPr/>
          </p:nvSpPr>
          <p:spPr>
            <a:xfrm>
              <a:off x="1879092" y="3171444"/>
              <a:ext cx="1739264" cy="300355"/>
            </a:xfrm>
            <a:custGeom>
              <a:avLst/>
              <a:gdLst/>
              <a:ahLst/>
              <a:cxnLst/>
              <a:rect l="l" t="t" r="r" b="b"/>
              <a:pathLst>
                <a:path w="1739264" h="300354">
                  <a:moveTo>
                    <a:pt x="173888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1738883" y="300227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79092" y="3171444"/>
              <a:ext cx="1739264" cy="300355"/>
            </a:xfrm>
            <a:custGeom>
              <a:avLst/>
              <a:gdLst/>
              <a:ahLst/>
              <a:cxnLst/>
              <a:rect l="l" t="t" r="r" b="b"/>
              <a:pathLst>
                <a:path w="1739264" h="300354">
                  <a:moveTo>
                    <a:pt x="0" y="300227"/>
                  </a:moveTo>
                  <a:lnTo>
                    <a:pt x="1738883" y="300227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32432" y="4206240"/>
              <a:ext cx="1685925" cy="299085"/>
            </a:xfrm>
            <a:custGeom>
              <a:avLst/>
              <a:gdLst/>
              <a:ahLst/>
              <a:cxnLst/>
              <a:rect l="l" t="t" r="r" b="b"/>
              <a:pathLst>
                <a:path w="1685925" h="299085">
                  <a:moveTo>
                    <a:pt x="1685544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1685544" y="298704"/>
                  </a:lnTo>
                  <a:lnTo>
                    <a:pt x="1685544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32432" y="4206240"/>
              <a:ext cx="1685925" cy="299085"/>
            </a:xfrm>
            <a:custGeom>
              <a:avLst/>
              <a:gdLst/>
              <a:ahLst/>
              <a:cxnLst/>
              <a:rect l="l" t="t" r="r" b="b"/>
              <a:pathLst>
                <a:path w="1685925" h="299085">
                  <a:moveTo>
                    <a:pt x="0" y="298704"/>
                  </a:moveTo>
                  <a:lnTo>
                    <a:pt x="1685544" y="298704"/>
                  </a:lnTo>
                  <a:lnTo>
                    <a:pt x="1685544" y="0"/>
                  </a:lnTo>
                  <a:lnTo>
                    <a:pt x="0" y="0"/>
                  </a:lnTo>
                  <a:lnTo>
                    <a:pt x="0" y="298704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68068" y="5296586"/>
              <a:ext cx="2235835" cy="300355"/>
            </a:xfrm>
            <a:custGeom>
              <a:avLst/>
              <a:gdLst/>
              <a:ahLst/>
              <a:cxnLst/>
              <a:rect l="l" t="t" r="r" b="b"/>
              <a:pathLst>
                <a:path w="2235835" h="300354">
                  <a:moveTo>
                    <a:pt x="2235708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2235708" y="300228"/>
                  </a:lnTo>
                  <a:lnTo>
                    <a:pt x="2235708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68068" y="5297423"/>
              <a:ext cx="2235835" cy="300355"/>
            </a:xfrm>
            <a:custGeom>
              <a:avLst/>
              <a:gdLst/>
              <a:ahLst/>
              <a:cxnLst/>
              <a:rect l="l" t="t" r="r" b="b"/>
              <a:pathLst>
                <a:path w="2235835" h="300354">
                  <a:moveTo>
                    <a:pt x="0" y="300228"/>
                  </a:moveTo>
                  <a:lnTo>
                    <a:pt x="2235708" y="300228"/>
                  </a:lnTo>
                  <a:lnTo>
                    <a:pt x="2235708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95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658611" y="2276855"/>
            <a:ext cx="6309360" cy="138557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#Sample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variable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File</a:t>
            </a:r>
            <a:r>
              <a:rPr sz="1400" spc="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–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web.yml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http_port:</a:t>
            </a:r>
            <a:r>
              <a:rPr sz="1400" spc="-2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DF85"/>
                </a:solidFill>
                <a:latin typeface="Consolas"/>
                <a:cs typeface="Consolas"/>
              </a:rPr>
              <a:t>8081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snmp_port:</a:t>
            </a:r>
            <a:r>
              <a:rPr sz="1400" spc="-1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DF85"/>
                </a:solidFill>
                <a:latin typeface="Consolas"/>
                <a:cs typeface="Consolas"/>
              </a:rPr>
              <a:t>161-162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inter_ip_range: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DF85"/>
                </a:solidFill>
                <a:latin typeface="Consolas"/>
                <a:cs typeface="Consolas"/>
              </a:rPr>
              <a:t>192.0.2.0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31405" y="4653483"/>
            <a:ext cx="215519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0"/>
              </a:spcBef>
              <a:tabLst>
                <a:tab pos="1407160" algn="l"/>
              </a:tabLst>
            </a:pP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{{	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}}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800" spc="-10" dirty="0">
                <a:solidFill>
                  <a:srgbClr val="F1F1F1"/>
                </a:solidFill>
                <a:latin typeface="Consolas"/>
                <a:cs typeface="Consolas"/>
              </a:rPr>
              <a:t>Jinja2</a:t>
            </a:r>
            <a:r>
              <a:rPr sz="1800" spc="-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Templating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25540" y="5690615"/>
            <a:ext cx="5842000" cy="307975"/>
          </a:xfrm>
          <a:custGeom>
            <a:avLst/>
            <a:gdLst/>
            <a:ahLst/>
            <a:cxnLst/>
            <a:rect l="l" t="t" r="r" b="b"/>
            <a:pathLst>
              <a:path w="5842000" h="307975">
                <a:moveTo>
                  <a:pt x="5841492" y="0"/>
                </a:moveTo>
                <a:lnTo>
                  <a:pt x="0" y="0"/>
                </a:lnTo>
                <a:lnTo>
                  <a:pt x="0" y="307848"/>
                </a:lnTo>
                <a:lnTo>
                  <a:pt x="5841492" y="307848"/>
                </a:lnTo>
                <a:lnTo>
                  <a:pt x="584149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6225540" y="6052896"/>
            <a:ext cx="5842000" cy="741680"/>
            <a:chOff x="6225540" y="6052896"/>
            <a:chExt cx="5842000" cy="741680"/>
          </a:xfrm>
        </p:grpSpPr>
        <p:sp>
          <p:nvSpPr>
            <p:cNvPr id="29" name="object 29"/>
            <p:cNvSpPr/>
            <p:nvPr/>
          </p:nvSpPr>
          <p:spPr>
            <a:xfrm>
              <a:off x="6225540" y="6085331"/>
              <a:ext cx="5842000" cy="307975"/>
            </a:xfrm>
            <a:custGeom>
              <a:avLst/>
              <a:gdLst/>
              <a:ahLst/>
              <a:cxnLst/>
              <a:rect l="l" t="t" r="r" b="b"/>
              <a:pathLst>
                <a:path w="5842000" h="307975">
                  <a:moveTo>
                    <a:pt x="584149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841492" y="307848"/>
                  </a:lnTo>
                  <a:lnTo>
                    <a:pt x="58414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346698" y="6052896"/>
              <a:ext cx="396240" cy="412750"/>
            </a:xfrm>
            <a:custGeom>
              <a:avLst/>
              <a:gdLst/>
              <a:ahLst/>
              <a:cxnLst/>
              <a:rect l="l" t="t" r="r" b="b"/>
              <a:pathLst>
                <a:path w="396240" h="412750">
                  <a:moveTo>
                    <a:pt x="307340" y="0"/>
                  </a:moveTo>
                  <a:lnTo>
                    <a:pt x="142366" y="270281"/>
                  </a:lnTo>
                  <a:lnTo>
                    <a:pt x="53975" y="216331"/>
                  </a:lnTo>
                  <a:lnTo>
                    <a:pt x="0" y="304774"/>
                  </a:lnTo>
                  <a:lnTo>
                    <a:pt x="176910" y="412699"/>
                  </a:lnTo>
                  <a:lnTo>
                    <a:pt x="395731" y="53962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245352" y="6486143"/>
              <a:ext cx="5821680" cy="307975"/>
            </a:xfrm>
            <a:custGeom>
              <a:avLst/>
              <a:gdLst/>
              <a:ahLst/>
              <a:cxnLst/>
              <a:rect l="l" t="t" r="r" b="b"/>
              <a:pathLst>
                <a:path w="5821680" h="307975">
                  <a:moveTo>
                    <a:pt x="582168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5821680" y="307847"/>
                  </a:lnTo>
                  <a:lnTo>
                    <a:pt x="582168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7219568" y="5714796"/>
            <a:ext cx="2783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source: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{{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inter_ip_range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}}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71844" y="5692025"/>
            <a:ext cx="281940" cy="306705"/>
          </a:xfrm>
          <a:custGeom>
            <a:avLst/>
            <a:gdLst/>
            <a:ahLst/>
            <a:cxnLst/>
            <a:rect l="l" t="t" r="r" b="b"/>
            <a:pathLst>
              <a:path w="281940" h="306704">
                <a:moveTo>
                  <a:pt x="209803" y="0"/>
                </a:moveTo>
                <a:lnTo>
                  <a:pt x="140970" y="80314"/>
                </a:lnTo>
                <a:lnTo>
                  <a:pt x="72135" y="0"/>
                </a:lnTo>
                <a:lnTo>
                  <a:pt x="0" y="61836"/>
                </a:lnTo>
                <a:lnTo>
                  <a:pt x="78358" y="153276"/>
                </a:lnTo>
                <a:lnTo>
                  <a:pt x="0" y="244716"/>
                </a:lnTo>
                <a:lnTo>
                  <a:pt x="72135" y="306552"/>
                </a:lnTo>
                <a:lnTo>
                  <a:pt x="140970" y="226237"/>
                </a:lnTo>
                <a:lnTo>
                  <a:pt x="209803" y="306552"/>
                </a:lnTo>
                <a:lnTo>
                  <a:pt x="281939" y="244716"/>
                </a:lnTo>
                <a:lnTo>
                  <a:pt x="203580" y="153276"/>
                </a:lnTo>
                <a:lnTo>
                  <a:pt x="281939" y="61836"/>
                </a:lnTo>
                <a:lnTo>
                  <a:pt x="209803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219568" y="6109512"/>
            <a:ext cx="5201032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source: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‘{{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inter_ip_range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}}’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Consolas"/>
              <a:cs typeface="Consolas"/>
            </a:endParaRPr>
          </a:p>
          <a:p>
            <a:pPr marL="323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source: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SomeThing{{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inter_ip_range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}}SomeThing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366890" y="6452666"/>
            <a:ext cx="396240" cy="405765"/>
          </a:xfrm>
          <a:custGeom>
            <a:avLst/>
            <a:gdLst/>
            <a:ahLst/>
            <a:cxnLst/>
            <a:rect l="l" t="t" r="r" b="b"/>
            <a:pathLst>
              <a:path w="396240" h="405765">
                <a:moveTo>
                  <a:pt x="53975" y="216331"/>
                </a:moveTo>
                <a:lnTo>
                  <a:pt x="0" y="304783"/>
                </a:lnTo>
                <a:lnTo>
                  <a:pt x="164825" y="405332"/>
                </a:lnTo>
                <a:lnTo>
                  <a:pt x="181407" y="405332"/>
                </a:lnTo>
                <a:lnTo>
                  <a:pt x="263776" y="270294"/>
                </a:lnTo>
                <a:lnTo>
                  <a:pt x="142366" y="270294"/>
                </a:lnTo>
                <a:lnTo>
                  <a:pt x="53975" y="216331"/>
                </a:lnTo>
                <a:close/>
              </a:path>
              <a:path w="396240" h="405765">
                <a:moveTo>
                  <a:pt x="307213" y="0"/>
                </a:moveTo>
                <a:lnTo>
                  <a:pt x="142366" y="270294"/>
                </a:lnTo>
                <a:lnTo>
                  <a:pt x="263776" y="270294"/>
                </a:lnTo>
                <a:lnTo>
                  <a:pt x="395732" y="53962"/>
                </a:lnTo>
                <a:lnTo>
                  <a:pt x="30721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2200" y="1447800"/>
            <a:ext cx="75438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10483" y="1844014"/>
            <a:ext cx="6131941" cy="3993007"/>
          </a:xfrm>
          <a:prstGeom prst="rect">
            <a:avLst/>
          </a:prstGeom>
        </p:spPr>
      </p:pic>
      <p:sp>
        <p:nvSpPr>
          <p:cNvPr id="4" name="object 3"/>
          <p:cNvSpPr txBox="1"/>
          <p:nvPr/>
        </p:nvSpPr>
        <p:spPr>
          <a:xfrm>
            <a:off x="4648200" y="2895091"/>
            <a:ext cx="6537959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800" b="1" spc="-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Loops</a:t>
            </a:r>
            <a:endParaRPr sz="88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4495800" y="1504406"/>
            <a:ext cx="442595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lang="en-IN" sz="6000" b="1" spc="-210" dirty="0"/>
              <a:t>Ansible</a:t>
            </a:r>
            <a:endParaRPr lang="en-IN" sz="6000" b="1" spc="-2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7132" y="1844014"/>
            <a:ext cx="9475724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98723" y="2895091"/>
            <a:ext cx="639826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Introduction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807262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590800" y="1524000"/>
            <a:ext cx="5645149" cy="1031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chemeClr val="tx1"/>
                </a:solidFill>
              </a:rPr>
              <a:t>Ansible</a:t>
            </a:r>
            <a:endParaRPr spc="-21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282384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10" dirty="0">
                <a:solidFill>
                  <a:srgbClr val="FF6600"/>
                </a:solidFill>
                <a:latin typeface="Calibri Light"/>
                <a:cs typeface="Calibri Light"/>
              </a:rPr>
              <a:t>L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OOPS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39" y="1228299"/>
            <a:ext cx="5453380" cy="483222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96200" y="2057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create multiple users. One way to do it is to put all users as shown in the image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15289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754976" y="1447800"/>
            <a:ext cx="5741824" cy="6993851"/>
            <a:chOff x="6463656" y="-119811"/>
            <a:chExt cx="5728597" cy="6977811"/>
          </a:xfrm>
        </p:grpSpPr>
        <p:sp>
          <p:nvSpPr>
            <p:cNvPr id="17" name="object 17"/>
            <p:cNvSpPr/>
            <p:nvPr/>
          </p:nvSpPr>
          <p:spPr>
            <a:xfrm>
              <a:off x="6463656" y="-119811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500116" y="5524496"/>
                  </a:lnTo>
                  <a:lnTo>
                    <a:pt x="5500116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5524496"/>
                  </a:moveTo>
                  <a:lnTo>
                    <a:pt x="5500116" y="0"/>
                  </a:ln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770878" y="1355597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7473" y="1568957"/>
            <a:ext cx="1796414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5729" y="2527554"/>
            <a:ext cx="1403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70242" y="2739389"/>
            <a:ext cx="2387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24669" y="2739389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75729" y="3050794"/>
            <a:ext cx="1403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70242" y="3262629"/>
            <a:ext cx="2387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24669" y="3262629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3250" y="3556508"/>
            <a:ext cx="1403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47381" y="3768038"/>
            <a:ext cx="23920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7503" y="3768038"/>
            <a:ext cx="13074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53250" y="4085082"/>
            <a:ext cx="140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47381" y="4296917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07733" y="4296917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53250" y="4585842"/>
            <a:ext cx="140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47381" y="4797678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07733" y="4797678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53250" y="5082032"/>
            <a:ext cx="140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47381" y="5293867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07733" y="5293867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53250" y="5565749"/>
            <a:ext cx="140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47381" y="5777585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07733" y="5777585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53250" y="6022340"/>
            <a:ext cx="140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47381" y="6234176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107733" y="6234176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53250" y="6439306"/>
            <a:ext cx="140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47381" y="6651142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07733" y="6651142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4506088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sz="4400" b="0" spc="-3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739" y="1556380"/>
            <a:ext cx="5407788" cy="5334157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9461" y="2226691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5336" y="1586611"/>
            <a:ext cx="2583815" cy="3917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924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 dirty="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buChar char="-"/>
              <a:tabLst>
                <a:tab pos="3073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sz="2100" spc="-7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2000" dirty="0">
              <a:latin typeface="Consolas"/>
              <a:cs typeface="Consolas"/>
            </a:endParaRPr>
          </a:p>
          <a:p>
            <a:pPr marL="262890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Font typeface="Consolas"/>
              <a:buChar char="-"/>
              <a:tabLst>
                <a:tab pos="654685" algn="l"/>
              </a:tabLst>
            </a:pP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geor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ge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rav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man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kira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jazl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mazi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577" baseline="2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mik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mena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al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shoe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b</a:t>
            </a:r>
            <a:endParaRPr sz="2100" baseline="2000" dirty="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ran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endParaRPr sz="2100" baseline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678929" y="1282867"/>
            <a:ext cx="5513070" cy="5537200"/>
            <a:chOff x="6685533" y="1327150"/>
            <a:chExt cx="5513070" cy="5537200"/>
          </a:xfrm>
        </p:grpSpPr>
        <p:sp>
          <p:nvSpPr>
            <p:cNvPr id="17" name="object 17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500116" y="5524496"/>
                  </a:lnTo>
                  <a:lnTo>
                    <a:pt x="5500116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5524496"/>
                  </a:moveTo>
                  <a:lnTo>
                    <a:pt x="5500116" y="0"/>
                  </a:ln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783578" y="1355597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80173" y="1568957"/>
            <a:ext cx="1783714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37369" y="2739389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37369" y="3262629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20203" y="3768038"/>
            <a:ext cx="12947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20433" y="4296917"/>
            <a:ext cx="1294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20433" y="4797678"/>
            <a:ext cx="1294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65950" y="5082032"/>
            <a:ext cx="7004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940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60081" y="5293867"/>
            <a:ext cx="4154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860040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	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65950" y="6022340"/>
            <a:ext cx="7004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940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51409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sz="4400" b="0" spc="-3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29461" y="2226691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5336" y="1586611"/>
            <a:ext cx="2583815" cy="3923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924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buChar char="-"/>
              <a:tabLst>
                <a:tab pos="3073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sz="2100" spc="-7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2000">
              <a:latin typeface="Consolas"/>
              <a:cs typeface="Consolas"/>
            </a:endParaRPr>
          </a:p>
          <a:p>
            <a:pPr marL="285115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izaan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menaal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endParaRPr sz="1400">
              <a:latin typeface="Consolas"/>
              <a:cs typeface="Consolas"/>
            </a:endParaRPr>
          </a:p>
          <a:p>
            <a:pPr marL="67818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02450" y="2527554"/>
            <a:ext cx="2844165" cy="2509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indent="-295275">
              <a:lnSpc>
                <a:spcPts val="1675"/>
              </a:lnSpc>
              <a:spcBef>
                <a:spcPts val="105"/>
              </a:spcBef>
              <a:buChar char="-"/>
              <a:tabLst>
                <a:tab pos="380365" algn="l"/>
                <a:tab pos="381000" algn="l"/>
                <a:tab pos="971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	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item=</a:t>
            </a:r>
            <a:r>
              <a:rPr sz="2100" spc="7" baseline="20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2100" baseline="2000">
              <a:latin typeface="Consolas"/>
              <a:cs typeface="Consolas"/>
            </a:endParaRPr>
          </a:p>
          <a:p>
            <a:pPr marL="38036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80365" indent="-295275">
              <a:lnSpc>
                <a:spcPts val="1675"/>
              </a:lnSpc>
              <a:spcBef>
                <a:spcPts val="770"/>
              </a:spcBef>
              <a:buChar char="-"/>
              <a:tabLst>
                <a:tab pos="380365" algn="l"/>
                <a:tab pos="381000" algn="l"/>
                <a:tab pos="971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	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item=</a:t>
            </a:r>
            <a:r>
              <a:rPr sz="2100" spc="7" baseline="40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2100" baseline="4000">
              <a:latin typeface="Consolas"/>
              <a:cs typeface="Consolas"/>
            </a:endParaRPr>
          </a:p>
          <a:p>
            <a:pPr marL="38036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57505" indent="-294640">
              <a:lnSpc>
                <a:spcPts val="1675"/>
              </a:lnSpc>
              <a:spcBef>
                <a:spcPts val="635"/>
              </a:spcBef>
              <a:buChar char="-"/>
              <a:tabLst>
                <a:tab pos="357505" algn="l"/>
                <a:tab pos="358140" algn="l"/>
                <a:tab pos="948690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sz="1400" spc="-5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2100" baseline="2000">
              <a:latin typeface="Consolas"/>
              <a:cs typeface="Consolas"/>
            </a:endParaRPr>
          </a:p>
          <a:p>
            <a:pPr marL="35750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 }}”</a:t>
            </a:r>
            <a:endParaRPr sz="1400">
              <a:latin typeface="Consolas"/>
              <a:cs typeface="Consolas"/>
            </a:endParaRPr>
          </a:p>
          <a:p>
            <a:pPr marL="357505" indent="-294640">
              <a:lnSpc>
                <a:spcPts val="1675"/>
              </a:lnSpc>
              <a:spcBef>
                <a:spcPts val="815"/>
              </a:spcBef>
              <a:buChar char="-"/>
              <a:tabLst>
                <a:tab pos="357505" algn="l"/>
                <a:tab pos="358140" algn="l"/>
                <a:tab pos="948690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sz="1400" spc="-5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60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2100" baseline="6000">
              <a:latin typeface="Consolas"/>
              <a:cs typeface="Consolas"/>
            </a:endParaRPr>
          </a:p>
          <a:p>
            <a:pPr marL="35750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 }}”</a:t>
            </a:r>
            <a:endParaRPr sz="1400">
              <a:latin typeface="Consolas"/>
              <a:cs typeface="Consolas"/>
            </a:endParaRPr>
          </a:p>
          <a:p>
            <a:pPr marL="357505" indent="-294640">
              <a:lnSpc>
                <a:spcPts val="1675"/>
              </a:lnSpc>
              <a:spcBef>
                <a:spcPts val="595"/>
              </a:spcBef>
              <a:buChar char="-"/>
              <a:tabLst>
                <a:tab pos="357505" algn="l"/>
                <a:tab pos="358140" algn="l"/>
                <a:tab pos="948690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sz="1400" spc="-5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kir</a:t>
            </a:r>
            <a:r>
              <a:rPr sz="2100" spc="7" baseline="2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2100" baseline="2000">
              <a:latin typeface="Consolas"/>
              <a:cs typeface="Consolas"/>
            </a:endParaRPr>
          </a:p>
          <a:p>
            <a:pPr marL="35750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 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25993" y="5052822"/>
            <a:ext cx="1173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00" baseline="-100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7" baseline="-10000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2100" baseline="-100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sz="2100" spc="-817" baseline="-10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0550" y="5565749"/>
            <a:ext cx="449961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1675"/>
              </a:lnSpc>
              <a:spcBef>
                <a:spcPts val="100"/>
              </a:spcBef>
              <a:tabLst>
                <a:tab pos="319405" algn="l"/>
                <a:tab pos="9105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sz="1400" spc="-5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6000" dirty="0">
                <a:solidFill>
                  <a:srgbClr val="E6DB74"/>
                </a:solidFill>
                <a:latin typeface="Consolas"/>
                <a:cs typeface="Consolas"/>
              </a:rPr>
              <a:t>ema</a:t>
            </a:r>
            <a:r>
              <a:rPr sz="2100" spc="7" baseline="6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6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2100" baseline="6000">
              <a:latin typeface="Consolas"/>
              <a:cs typeface="Consolas"/>
            </a:endParaRPr>
          </a:p>
          <a:p>
            <a:pPr marL="319405">
              <a:lnSpc>
                <a:spcPts val="1675"/>
              </a:lnSpc>
              <a:tabLst>
                <a:tab pos="317944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	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25993" y="6000089"/>
            <a:ext cx="10731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00" baseline="-80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7" baseline="-8000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2100" baseline="-80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sz="2100" spc="-847" baseline="-8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maz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65950" y="6234176"/>
            <a:ext cx="444881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>
              <a:lnSpc>
                <a:spcPts val="1670"/>
              </a:lnSpc>
              <a:spcBef>
                <a:spcPts val="100"/>
              </a:spcBef>
              <a:tabLst>
                <a:tab pos="315404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	state=present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ts val="1640"/>
              </a:lnSpc>
              <a:tabLst>
                <a:tab pos="294005" algn="l"/>
                <a:tab pos="885190" algn="l"/>
              </a:tabLst>
            </a:pPr>
            <a:r>
              <a:rPr sz="2100" baseline="20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2100" spc="7" baseline="2000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2100" baseline="20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7" baseline="2000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sz="2100" spc="-847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iza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 dirty="0">
              <a:latin typeface="Consolas"/>
              <a:cs typeface="Consolas"/>
            </a:endParaRPr>
          </a:p>
          <a:p>
            <a:pPr marL="294005">
              <a:lnSpc>
                <a:spcPts val="1650"/>
              </a:lnSpc>
              <a:tabLst>
                <a:tab pos="315404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	state=present</a:t>
            </a:r>
            <a:endParaRPr sz="1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685533" y="1327149"/>
            <a:ext cx="5427728" cy="5507989"/>
            <a:chOff x="6685533" y="1327150"/>
            <a:chExt cx="5513070" cy="5537200"/>
          </a:xfrm>
        </p:grpSpPr>
        <p:sp>
          <p:nvSpPr>
            <p:cNvPr id="17" name="object 17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500116" y="5524496"/>
                  </a:lnTo>
                  <a:lnTo>
                    <a:pt x="5500116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5524496"/>
                  </a:moveTo>
                  <a:lnTo>
                    <a:pt x="5500116" y="0"/>
                  </a:ln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770878" y="1355597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7473" y="1568957"/>
            <a:ext cx="1796414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5729" y="2527554"/>
            <a:ext cx="16986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item=joe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70242" y="2739389"/>
            <a:ext cx="2387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24669" y="2739389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75729" y="3050794"/>
            <a:ext cx="1993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item=george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70242" y="3262629"/>
            <a:ext cx="2387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24669" y="3262629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3250" y="3556508"/>
            <a:ext cx="17970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item=ravi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47381" y="3768038"/>
            <a:ext cx="23920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7503" y="3768038"/>
            <a:ext cx="13074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53250" y="4085082"/>
            <a:ext cx="1797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47381" y="4296917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07733" y="4296917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53250" y="4585842"/>
            <a:ext cx="1894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item=kiran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47381" y="4797678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07733" y="4797678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53250" y="5082032"/>
            <a:ext cx="1993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item=jazlan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47381" y="5293867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07733" y="5293867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53250" y="5565749"/>
            <a:ext cx="1894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item=emaan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47381" y="5777585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07733" y="5777585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53250" y="6022340"/>
            <a:ext cx="1894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item=mazin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47381" y="6234176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107733" y="6234176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53250" y="6439306"/>
            <a:ext cx="18948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item=izaan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47381" y="6651142"/>
            <a:ext cx="2392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07733" y="6651142"/>
            <a:ext cx="1307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46456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sz="4400" b="0" spc="-3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9461" y="2226691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68202" y="2278289"/>
            <a:ext cx="127825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0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2100" spc="-37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2000">
              <a:latin typeface="Consolas"/>
              <a:cs typeface="Consola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65657" y="2746411"/>
            <a:ext cx="1176020" cy="275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0"/>
              </a:lnSpc>
              <a:tabLst>
                <a:tab pos="781685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joe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142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1685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1685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13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44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r>
              <a:rPr sz="2100" spc="-97" baseline="4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142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jazlan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52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r>
              <a:rPr sz="2100" spc="-97" baseline="4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44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r>
              <a:rPr sz="2100" spc="-97" baseline="4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44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izaan</a:t>
            </a:r>
            <a:r>
              <a:rPr sz="2100" spc="-97" baseline="4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781685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142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menaal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44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r>
              <a:rPr sz="2100" spc="-97" baseline="4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1685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22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61416" y="2715767"/>
            <a:ext cx="2379345" cy="4142740"/>
          </a:xfrm>
          <a:custGeom>
            <a:avLst/>
            <a:gdLst/>
            <a:ahLst/>
            <a:cxnLst/>
            <a:rect l="l" t="t" r="r" b="b"/>
            <a:pathLst>
              <a:path w="2379345" h="4142740">
                <a:moveTo>
                  <a:pt x="2378964" y="0"/>
                </a:moveTo>
                <a:lnTo>
                  <a:pt x="0" y="0"/>
                </a:lnTo>
                <a:lnTo>
                  <a:pt x="0" y="4142228"/>
                </a:lnTo>
                <a:lnTo>
                  <a:pt x="2378964" y="4142228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973982" y="2285273"/>
            <a:ext cx="3937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559052" y="2205227"/>
            <a:ext cx="1377950" cy="307975"/>
          </a:xfrm>
          <a:custGeom>
            <a:avLst/>
            <a:gdLst/>
            <a:ahLst/>
            <a:cxnLst/>
            <a:rect l="l" t="t" r="r" b="b"/>
            <a:pathLst>
              <a:path w="1377950" h="307975">
                <a:moveTo>
                  <a:pt x="1377696" y="0"/>
                </a:moveTo>
                <a:lnTo>
                  <a:pt x="0" y="0"/>
                </a:lnTo>
                <a:lnTo>
                  <a:pt x="0" y="307848"/>
                </a:lnTo>
                <a:lnTo>
                  <a:pt x="1377696" y="307848"/>
                </a:lnTo>
                <a:lnTo>
                  <a:pt x="1377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75336" y="1586611"/>
            <a:ext cx="2567940" cy="5232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766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sz="1400" spc="-1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 ????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  <a:p>
            <a:pPr marL="293370">
              <a:lnSpc>
                <a:spcPct val="100000"/>
              </a:lnSpc>
              <a:spcBef>
                <a:spcPts val="25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673735" marR="1000760" indent="-196850">
              <a:lnSpc>
                <a:spcPct val="100000"/>
              </a:lnSpc>
              <a:spcBef>
                <a:spcPts val="400"/>
              </a:spcBef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 marL="673735" marR="704850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 marL="673735" marR="90233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 marL="67373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  <a:p>
            <a:pPr marR="327025" algn="ctr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477520" marR="803275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kiran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673735" marR="704850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673735" marR="80327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emaan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67373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endParaRPr sz="1400">
              <a:latin typeface="Consolas"/>
              <a:cs typeface="Consolas"/>
            </a:endParaRPr>
          </a:p>
          <a:p>
            <a:pPr marR="327025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477520" marR="803275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673735" marR="424815" indent="-67437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978908" y="2196083"/>
            <a:ext cx="1079500" cy="307975"/>
          </a:xfrm>
          <a:custGeom>
            <a:avLst/>
            <a:gdLst/>
            <a:ahLst/>
            <a:cxnLst/>
            <a:rect l="l" t="t" r="r" b="b"/>
            <a:pathLst>
              <a:path w="1079500" h="307975">
                <a:moveTo>
                  <a:pt x="1078991" y="0"/>
                </a:moveTo>
                <a:lnTo>
                  <a:pt x="0" y="0"/>
                </a:lnTo>
                <a:lnTo>
                  <a:pt x="0" y="307848"/>
                </a:lnTo>
                <a:lnTo>
                  <a:pt x="1078991" y="307848"/>
                </a:lnTo>
                <a:lnTo>
                  <a:pt x="1078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568190" y="2226691"/>
            <a:ext cx="140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0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2100" spc="-44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spc="7" baseline="2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660832" y="1234820"/>
            <a:ext cx="5531168" cy="5623179"/>
            <a:chOff x="6685533" y="1327150"/>
            <a:chExt cx="5474970" cy="5537200"/>
          </a:xfrm>
        </p:grpSpPr>
        <p:sp>
          <p:nvSpPr>
            <p:cNvPr id="18" name="object 18"/>
            <p:cNvSpPr/>
            <p:nvPr/>
          </p:nvSpPr>
          <p:spPr>
            <a:xfrm>
              <a:off x="6691883" y="1333500"/>
              <a:ext cx="5462270" cy="5524500"/>
            </a:xfrm>
            <a:custGeom>
              <a:avLst/>
              <a:gdLst/>
              <a:ahLst/>
              <a:cxnLst/>
              <a:rect l="l" t="t" r="r" b="b"/>
              <a:pathLst>
                <a:path w="5462270" h="5524500">
                  <a:moveTo>
                    <a:pt x="54620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462016" y="5524496"/>
                  </a:lnTo>
                  <a:lnTo>
                    <a:pt x="5462016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91883" y="1333500"/>
              <a:ext cx="5462270" cy="5524500"/>
            </a:xfrm>
            <a:custGeom>
              <a:avLst/>
              <a:gdLst/>
              <a:ahLst/>
              <a:cxnLst/>
              <a:rect l="l" t="t" r="r" b="b"/>
              <a:pathLst>
                <a:path w="5462270" h="5524500">
                  <a:moveTo>
                    <a:pt x="5462016" y="5524496"/>
                  </a:moveTo>
                  <a:lnTo>
                    <a:pt x="5462016" y="0"/>
                  </a:ln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783578" y="1355597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80173" y="1568957"/>
            <a:ext cx="1783714" cy="1166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436880" marR="847090" indent="-393700">
              <a:lnSpc>
                <a:spcPct val="100000"/>
              </a:lnSpc>
              <a:spcBef>
                <a:spcPts val="575"/>
              </a:spcBef>
              <a:tabLst>
                <a:tab pos="33020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59363" y="3134360"/>
            <a:ext cx="8978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46341" y="3019399"/>
            <a:ext cx="4024629" cy="896619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101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  <a:p>
            <a:pPr marL="393065" marR="3131820" indent="-393700">
              <a:lnSpc>
                <a:spcPct val="100000"/>
              </a:lnSpc>
              <a:spcBef>
                <a:spcPts val="910"/>
              </a:spcBef>
              <a:tabLst>
                <a:tab pos="2863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24116" y="4315205"/>
            <a:ext cx="5055235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 dirty="0">
              <a:latin typeface="Consolas"/>
              <a:cs typeface="Consolas"/>
            </a:endParaRPr>
          </a:p>
          <a:p>
            <a:pPr marL="393065" marR="4161790" indent="-393700">
              <a:lnSpc>
                <a:spcPct val="100000"/>
              </a:lnSpc>
              <a:tabLst>
                <a:tab pos="2863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46341" y="5527040"/>
            <a:ext cx="5010785" cy="46743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28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 err="1">
                <a:solidFill>
                  <a:srgbClr val="E6DB74"/>
                </a:solidFill>
                <a:latin typeface="Consolas"/>
                <a:cs typeface="Consolas"/>
              </a:rPr>
              <a:t>uid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=“{?}”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51790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sz="4400" b="0" spc="-3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8202" y="2278289"/>
            <a:ext cx="127825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0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2100" spc="-37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20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1098" y="2798861"/>
            <a:ext cx="1450975" cy="275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joe	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ge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rge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ki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15" baseline="4000" dirty="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sz="2100" spc="7" baseline="4000" dirty="0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sz="2100" spc="-15" baseline="4000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2100" spc="7" baseline="4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em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in	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7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iz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me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aal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sh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eb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15" baseline="400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spc="7" baseline="4000" dirty="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6551" y="2767583"/>
            <a:ext cx="2379345" cy="4090670"/>
          </a:xfrm>
          <a:custGeom>
            <a:avLst/>
            <a:gdLst/>
            <a:ahLst/>
            <a:cxnLst/>
            <a:rect l="l" t="t" r="r" b="b"/>
            <a:pathLst>
              <a:path w="2379345" h="4090670">
                <a:moveTo>
                  <a:pt x="2378964" y="0"/>
                </a:moveTo>
                <a:lnTo>
                  <a:pt x="0" y="0"/>
                </a:lnTo>
                <a:lnTo>
                  <a:pt x="0" y="4090413"/>
                </a:lnTo>
                <a:lnTo>
                  <a:pt x="2378964" y="4090413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973982" y="2285273"/>
            <a:ext cx="3937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59052" y="2196083"/>
            <a:ext cx="4498975" cy="317500"/>
          </a:xfrm>
          <a:custGeom>
            <a:avLst/>
            <a:gdLst/>
            <a:ahLst/>
            <a:cxnLst/>
            <a:rect l="l" t="t" r="r" b="b"/>
            <a:pathLst>
              <a:path w="4498975" h="317500">
                <a:moveTo>
                  <a:pt x="1377696" y="9144"/>
                </a:moveTo>
                <a:lnTo>
                  <a:pt x="0" y="9144"/>
                </a:lnTo>
                <a:lnTo>
                  <a:pt x="0" y="316992"/>
                </a:lnTo>
                <a:lnTo>
                  <a:pt x="1377696" y="316992"/>
                </a:lnTo>
                <a:lnTo>
                  <a:pt x="1377696" y="9144"/>
                </a:lnTo>
                <a:close/>
              </a:path>
              <a:path w="4498975" h="317500">
                <a:moveTo>
                  <a:pt x="4498848" y="0"/>
                </a:moveTo>
                <a:lnTo>
                  <a:pt x="3419856" y="0"/>
                </a:lnTo>
                <a:lnTo>
                  <a:pt x="3419856" y="307848"/>
                </a:lnTo>
                <a:lnTo>
                  <a:pt x="4498848" y="307848"/>
                </a:lnTo>
                <a:lnTo>
                  <a:pt x="44988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129461" y="2226691"/>
            <a:ext cx="2839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5097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	uid=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0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2100" spc="-44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spc="7" baseline="2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20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5336" y="1586611"/>
            <a:ext cx="2567940" cy="5284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766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 dirty="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sz="1400" spc="-1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 ????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 dirty="0">
              <a:latin typeface="Consolas"/>
              <a:cs typeface="Consolas"/>
            </a:endParaRPr>
          </a:p>
          <a:p>
            <a:pPr marL="238760">
              <a:lnSpc>
                <a:spcPct val="100000"/>
              </a:lnSpc>
              <a:spcBef>
                <a:spcPts val="67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 dirty="0">
              <a:latin typeface="Consolas"/>
              <a:cs typeface="Consolas"/>
            </a:endParaRPr>
          </a:p>
          <a:p>
            <a:pPr marL="608965" marR="1054735" indent="-186690">
              <a:lnSpc>
                <a:spcPct val="100000"/>
              </a:lnSpc>
              <a:spcBef>
                <a:spcPts val="425"/>
              </a:spcBef>
              <a:buChar char="-"/>
              <a:tabLst>
                <a:tab pos="609600" algn="l"/>
              </a:tabLst>
            </a:pPr>
            <a:r>
              <a:rPr sz="1400" spc="-695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2100" spc="-112" baseline="2000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70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2100" spc="-120" baseline="200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695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2100" spc="-112" baseline="2000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1400" spc="-70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2100" spc="-120" baseline="200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695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baseline="20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spc="-97" baseline="2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705" dirty="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sz="2100" spc="-112" baseline="2000" dirty="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sz="1400" spc="-695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spc="-112" baseline="200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spc="-7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e 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id:</a:t>
            </a:r>
            <a:r>
              <a:rPr sz="1400" b="1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010</a:t>
            </a:r>
            <a:endParaRPr sz="1400" dirty="0">
              <a:latin typeface="Consolas"/>
              <a:cs typeface="Consolas"/>
            </a:endParaRPr>
          </a:p>
          <a:p>
            <a:pPr marL="622935" marR="756285" indent="-200660">
              <a:lnSpc>
                <a:spcPts val="1660"/>
              </a:lnSpc>
              <a:spcBef>
                <a:spcPts val="45"/>
              </a:spcBef>
              <a:buChar char="-"/>
              <a:tabLst>
                <a:tab pos="620395" algn="l"/>
              </a:tabLst>
            </a:pP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75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74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74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spc="-74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  </a:t>
            </a: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b="1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 dirty="0">
              <a:latin typeface="Consolas"/>
              <a:cs typeface="Consolas"/>
            </a:endParaRPr>
          </a:p>
          <a:p>
            <a:pPr marL="619760" marR="953770" indent="-196850">
              <a:lnSpc>
                <a:spcPts val="1680"/>
              </a:lnSpc>
              <a:spcBef>
                <a:spcPts val="25"/>
              </a:spcBef>
              <a:buFont typeface="Consolas"/>
              <a:buChar char="-"/>
              <a:tabLst>
                <a:tab pos="623570" algn="l"/>
              </a:tabLst>
            </a:pPr>
            <a:r>
              <a:rPr sz="2100" b="1" baseline="20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2100" b="1" spc="-97" baseline="2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="1" baseline="2000" dirty="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sz="2100" b="1" spc="-1132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750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2100" spc="-44" baseline="2000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400" spc="-750" dirty="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sz="2100" spc="-37" baseline="2000" dirty="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sz="2100" spc="-52" baseline="2000" dirty="0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sz="1400" spc="-75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baseline="20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spc="-15" baseline="2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2100" spc="-22" baseline="20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2100" spc="-37" baseline="20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74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2100" spc="-44" baseline="20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endParaRPr sz="2100" baseline="2000" dirty="0">
              <a:latin typeface="Consolas"/>
              <a:cs typeface="Consolas"/>
            </a:endParaRPr>
          </a:p>
          <a:p>
            <a:pPr marL="621030" marR="955040" indent="-198120">
              <a:lnSpc>
                <a:spcPts val="1670"/>
              </a:lnSpc>
              <a:spcBef>
                <a:spcPts val="40"/>
              </a:spcBef>
              <a:buChar char="-"/>
              <a:tabLst>
                <a:tab pos="620395" algn="l"/>
              </a:tabLst>
            </a:pPr>
            <a:r>
              <a:rPr sz="2100" spc="-1147" baseline="2000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2100" spc="-1155" baseline="200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2100" spc="-1139" baseline="2000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2100" spc="-1147" baseline="200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2100" spc="-1147" baseline="20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1147" baseline="200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-1147" baseline="2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1155" baseline="2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spc="-1147" baseline="20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 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 dirty="0">
              <a:latin typeface="Consolas"/>
              <a:cs typeface="Consolas"/>
            </a:endParaRPr>
          </a:p>
          <a:p>
            <a:pPr marL="619760" indent="-197485">
              <a:lnSpc>
                <a:spcPts val="16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endParaRPr sz="1400" dirty="0">
              <a:latin typeface="Consolas"/>
              <a:cs typeface="Consolas"/>
            </a:endParaRPr>
          </a:p>
          <a:p>
            <a:pPr marL="61976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 dirty="0">
              <a:latin typeface="Consolas"/>
              <a:cs typeface="Consolas"/>
            </a:endParaRPr>
          </a:p>
          <a:p>
            <a:pPr marL="619760" marR="759460" indent="-196850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 dirty="0">
              <a:latin typeface="Consolas"/>
              <a:cs typeface="Consolas"/>
            </a:endParaRPr>
          </a:p>
          <a:p>
            <a:pPr marL="619760" indent="-197485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endParaRPr sz="1400" dirty="0">
              <a:latin typeface="Consolas"/>
              <a:cs typeface="Consolas"/>
            </a:endParaRPr>
          </a:p>
          <a:p>
            <a:pPr marR="435610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 dirty="0">
              <a:latin typeface="Consolas"/>
              <a:cs typeface="Consolas"/>
            </a:endParaRPr>
          </a:p>
          <a:p>
            <a:pPr marL="422910" marR="857885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 err="1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lang="en-US" sz="1400" spc="-755" dirty="0">
                <a:solidFill>
                  <a:srgbClr val="E6DB74"/>
                </a:solidFill>
                <a:latin typeface="Consolas"/>
                <a:cs typeface="Consolas"/>
              </a:rPr>
              <a:t>    </a:t>
            </a:r>
            <a:r>
              <a:rPr sz="1400" dirty="0" err="1">
                <a:solidFill>
                  <a:srgbClr val="F82571"/>
                </a:solidFill>
                <a:latin typeface="Consolas"/>
                <a:cs typeface="Consolas"/>
              </a:rPr>
              <a:t>uid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 dirty="0">
              <a:latin typeface="Consolas"/>
              <a:cs typeface="Consolas"/>
            </a:endParaRPr>
          </a:p>
          <a:p>
            <a:pPr marL="619760" marR="857885" indent="-196850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 dirty="0">
              <a:latin typeface="Consolas"/>
              <a:cs typeface="Consolas"/>
            </a:endParaRPr>
          </a:p>
          <a:p>
            <a:pPr marL="619760" indent="-197485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341109" y="1327150"/>
            <a:ext cx="5765294" cy="5548513"/>
            <a:chOff x="6341109" y="1327150"/>
            <a:chExt cx="5857240" cy="5537200"/>
          </a:xfrm>
        </p:grpSpPr>
        <p:sp>
          <p:nvSpPr>
            <p:cNvPr id="17" name="object 17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5524496"/>
                  </a:moveTo>
                  <a:lnTo>
                    <a:pt x="5844540" y="0"/>
                  </a:lnTo>
                  <a:lnTo>
                    <a:pt x="0" y="0"/>
                  </a:lnTo>
                  <a:lnTo>
                    <a:pt x="0" y="5524496"/>
                  </a:lnTo>
                  <a:lnTo>
                    <a:pt x="5844540" y="5524496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0"/>
                  </a:move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26453" y="1355597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23431" y="1568957"/>
            <a:ext cx="1796414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58950" y="3192942"/>
            <a:ext cx="137795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08664" y="3192942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78343" y="4373788"/>
            <a:ext cx="118046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30889" y="4373788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6372" y="5608482"/>
            <a:ext cx="118046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08664" y="5608482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53809" y="6633209"/>
            <a:ext cx="1731645" cy="224790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vert="horz" wrap="square" lIns="0" tIns="18415" rIns="0" bIns="0" rtlCol="0">
            <a:spAutoFit/>
          </a:bodyPr>
          <a:lstStyle/>
          <a:p>
            <a:pPr marL="641985">
              <a:lnSpc>
                <a:spcPts val="1625"/>
              </a:lnSpc>
              <a:spcBef>
                <a:spcPts val="14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78343" y="6697228"/>
            <a:ext cx="118046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230889" y="6697228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550951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sz="4400" b="0" spc="-3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29461" y="2226691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68202" y="2278289"/>
            <a:ext cx="127825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0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2100" spc="-37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20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465" y="2755555"/>
            <a:ext cx="1450975" cy="275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joe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ge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rge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ki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ja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lan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em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15" baseline="400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7" baseline="4000" dirty="0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sz="2100" spc="-15" baseline="400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iz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e	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me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aal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sh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eb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400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9223" y="2724911"/>
            <a:ext cx="2379345" cy="4133215"/>
          </a:xfrm>
          <a:custGeom>
            <a:avLst/>
            <a:gdLst/>
            <a:ahLst/>
            <a:cxnLst/>
            <a:rect l="l" t="t" r="r" b="b"/>
            <a:pathLst>
              <a:path w="2379345" h="4133215">
                <a:moveTo>
                  <a:pt x="2378964" y="0"/>
                </a:moveTo>
                <a:lnTo>
                  <a:pt x="0" y="0"/>
                </a:lnTo>
                <a:lnTo>
                  <a:pt x="0" y="4133084"/>
                </a:lnTo>
                <a:lnTo>
                  <a:pt x="2378964" y="4133084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973982" y="2285273"/>
            <a:ext cx="3937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59052" y="2205227"/>
            <a:ext cx="1377950" cy="307975"/>
          </a:xfrm>
          <a:custGeom>
            <a:avLst/>
            <a:gdLst/>
            <a:ahLst/>
            <a:cxnLst/>
            <a:rect l="l" t="t" r="r" b="b"/>
            <a:pathLst>
              <a:path w="1377950" h="307975">
                <a:moveTo>
                  <a:pt x="1377696" y="0"/>
                </a:moveTo>
                <a:lnTo>
                  <a:pt x="0" y="0"/>
                </a:lnTo>
                <a:lnTo>
                  <a:pt x="0" y="307848"/>
                </a:lnTo>
                <a:lnTo>
                  <a:pt x="1377696" y="307848"/>
                </a:lnTo>
                <a:lnTo>
                  <a:pt x="1377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75336" y="1586611"/>
            <a:ext cx="2567940" cy="5241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766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sz="1400" spc="-1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 ????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  <a:p>
            <a:pPr marL="281305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196850" marR="1014095" indent="-196850" algn="r">
              <a:lnSpc>
                <a:spcPct val="100000"/>
              </a:lnSpc>
              <a:spcBef>
                <a:spcPts val="395"/>
              </a:spcBef>
              <a:buChar char="-"/>
              <a:tabLst>
                <a:tab pos="1968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R="1012825" algn="r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 marL="661670" marR="71755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 marL="661670" marR="91440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 marL="661670" indent="-197485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  <a:p>
            <a:pPr marR="351155" algn="ctr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464820" marR="815340">
              <a:lnSpc>
                <a:spcPct val="100000"/>
              </a:lnSpc>
              <a:spcBef>
                <a:spcPts val="5"/>
              </a:spcBef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kiran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661670" marR="71755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661670" marR="81534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emaan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661670" indent="-197485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endParaRPr sz="1400">
              <a:latin typeface="Consolas"/>
              <a:cs typeface="Consolas"/>
            </a:endParaRPr>
          </a:p>
          <a:p>
            <a:pPr marR="351155" algn="ctr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464820" marR="81534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661670" marR="449580" indent="-662305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78908" y="2196083"/>
            <a:ext cx="1079500" cy="307975"/>
          </a:xfrm>
          <a:custGeom>
            <a:avLst/>
            <a:gdLst/>
            <a:ahLst/>
            <a:cxnLst/>
            <a:rect l="l" t="t" r="r" b="b"/>
            <a:pathLst>
              <a:path w="1079500" h="307975">
                <a:moveTo>
                  <a:pt x="1078991" y="0"/>
                </a:moveTo>
                <a:lnTo>
                  <a:pt x="0" y="0"/>
                </a:lnTo>
                <a:lnTo>
                  <a:pt x="0" y="307848"/>
                </a:lnTo>
                <a:lnTo>
                  <a:pt x="1078991" y="307848"/>
                </a:lnTo>
                <a:lnTo>
                  <a:pt x="1078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568190" y="2226691"/>
            <a:ext cx="140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0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2100" spc="-44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spc="7" baseline="2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20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6992" y="2282444"/>
            <a:ext cx="1440180" cy="850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 marR="534035" indent="-393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41655">
              <a:lnSpc>
                <a:spcPts val="146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54165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17156" y="3846957"/>
            <a:ext cx="120523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66992" y="4697729"/>
            <a:ext cx="1558925" cy="83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 marR="652780" indent="-393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36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17156" y="6188761"/>
            <a:ext cx="100838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034528" y="3144011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3"/>
                </a:lnTo>
                <a:lnTo>
                  <a:pt x="1344168" y="26060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035163" y="3216920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193780" y="3139439"/>
            <a:ext cx="998219" cy="260985"/>
          </a:xfrm>
          <a:custGeom>
            <a:avLst/>
            <a:gdLst/>
            <a:ahLst/>
            <a:cxnLst/>
            <a:rect l="l" t="t" r="r" b="b"/>
            <a:pathLst>
              <a:path w="998220" h="260985">
                <a:moveTo>
                  <a:pt x="0" y="260603"/>
                </a:moveTo>
                <a:lnTo>
                  <a:pt x="998220" y="260603"/>
                </a:lnTo>
                <a:lnTo>
                  <a:pt x="998220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1195304" y="3212348"/>
            <a:ext cx="91440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072628" y="4319015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4"/>
                </a:lnTo>
                <a:lnTo>
                  <a:pt x="1344168" y="260604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073517" y="4392305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231880" y="4314444"/>
            <a:ext cx="960119" cy="260985"/>
          </a:xfrm>
          <a:custGeom>
            <a:avLst/>
            <a:gdLst/>
            <a:ahLst/>
            <a:cxnLst/>
            <a:rect l="l" t="t" r="r" b="b"/>
            <a:pathLst>
              <a:path w="960120" h="260985">
                <a:moveTo>
                  <a:pt x="0" y="260603"/>
                </a:moveTo>
                <a:lnTo>
                  <a:pt x="960120" y="260603"/>
                </a:lnTo>
                <a:lnTo>
                  <a:pt x="960120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1233657" y="4387352"/>
            <a:ext cx="91440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72628" y="5568696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4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8073517" y="5642874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1190731" y="5542788"/>
            <a:ext cx="1001394" cy="262255"/>
          </a:xfrm>
          <a:custGeom>
            <a:avLst/>
            <a:gdLst/>
            <a:ahLst/>
            <a:cxnLst/>
            <a:rect l="l" t="t" r="r" b="b"/>
            <a:pathLst>
              <a:path w="1001395" h="262254">
                <a:moveTo>
                  <a:pt x="0" y="262128"/>
                </a:moveTo>
                <a:lnTo>
                  <a:pt x="1001268" y="262128"/>
                </a:lnTo>
                <a:lnTo>
                  <a:pt x="1001268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1192002" y="5616966"/>
            <a:ext cx="91440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75676" y="6646164"/>
            <a:ext cx="1344295" cy="212090"/>
          </a:xfrm>
          <a:custGeom>
            <a:avLst/>
            <a:gdLst/>
            <a:ahLst/>
            <a:cxnLst/>
            <a:rect l="l" t="t" r="r" b="b"/>
            <a:pathLst>
              <a:path w="1344295" h="212090">
                <a:moveTo>
                  <a:pt x="1344168" y="0"/>
                </a:moveTo>
                <a:lnTo>
                  <a:pt x="0" y="0"/>
                </a:lnTo>
                <a:lnTo>
                  <a:pt x="0" y="211833"/>
                </a:lnTo>
                <a:lnTo>
                  <a:pt x="1344168" y="21183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077200" y="6720647"/>
            <a:ext cx="129540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132784" y="6694739"/>
            <a:ext cx="9772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2100" spc="-419" baseline="-100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 dirty="0">
              <a:latin typeface="Consolas"/>
              <a:cs typeface="Consola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31480" y="3150107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4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6689217" y="3024225"/>
            <a:ext cx="2651760" cy="89217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99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19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  <a:p>
            <a:pPr marL="405765" marR="1745615" indent="-393700">
              <a:lnSpc>
                <a:spcPct val="100000"/>
              </a:lnSpc>
              <a:spcBef>
                <a:spcPts val="890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1190731" y="3145535"/>
            <a:ext cx="1001394" cy="262255"/>
          </a:xfrm>
          <a:custGeom>
            <a:avLst/>
            <a:gdLst/>
            <a:ahLst/>
            <a:cxnLst/>
            <a:rect l="l" t="t" r="r" b="b"/>
            <a:pathLst>
              <a:path w="1001395" h="262254">
                <a:moveTo>
                  <a:pt x="0" y="262127"/>
                </a:moveTo>
                <a:lnTo>
                  <a:pt x="1001268" y="262127"/>
                </a:lnTo>
                <a:lnTo>
                  <a:pt x="1001268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9422972" y="3134360"/>
            <a:ext cx="2699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‘{{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069580" y="4320539"/>
            <a:ext cx="4122420" cy="266700"/>
          </a:xfrm>
          <a:custGeom>
            <a:avLst/>
            <a:gdLst/>
            <a:ahLst/>
            <a:cxnLst/>
            <a:rect l="l" t="t" r="r" b="b"/>
            <a:pathLst>
              <a:path w="4122420" h="266700">
                <a:moveTo>
                  <a:pt x="1344168" y="4572"/>
                </a:moveTo>
                <a:lnTo>
                  <a:pt x="0" y="4572"/>
                </a:lnTo>
                <a:lnTo>
                  <a:pt x="0" y="266700"/>
                </a:lnTo>
                <a:lnTo>
                  <a:pt x="1344168" y="266700"/>
                </a:lnTo>
                <a:lnTo>
                  <a:pt x="1344168" y="4572"/>
                </a:lnTo>
                <a:close/>
              </a:path>
              <a:path w="4122420" h="266700">
                <a:moveTo>
                  <a:pt x="4122420" y="0"/>
                </a:moveTo>
                <a:lnTo>
                  <a:pt x="3159252" y="0"/>
                </a:lnTo>
                <a:lnTo>
                  <a:pt x="3159252" y="262128"/>
                </a:lnTo>
                <a:lnTo>
                  <a:pt x="4122420" y="262128"/>
                </a:lnTo>
                <a:lnTo>
                  <a:pt x="41224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6983348" y="4315205"/>
            <a:ext cx="5175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650" spc="-15" baseline="3000" dirty="0">
                <a:solidFill>
                  <a:srgbClr val="E6DB74"/>
                </a:solidFill>
                <a:latin typeface="Consolas"/>
                <a:cs typeface="Consolas"/>
              </a:rPr>
              <a:t>‘{{ item.name </a:t>
            </a:r>
            <a:r>
              <a:rPr sz="1650" spc="-7" baseline="3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650" spc="172" baseline="3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650" baseline="3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7" baseline="3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50" spc="-15" baseline="300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650" baseline="3000">
              <a:latin typeface="Consolas"/>
              <a:cs typeface="Consola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069580" y="5576315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4"/>
                </a:lnTo>
                <a:lnTo>
                  <a:pt x="1344168" y="260604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6689217" y="5562396"/>
            <a:ext cx="4037329" cy="67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0"/>
              </a:spcBef>
            </a:pPr>
            <a:r>
              <a:rPr sz="2100" spc="7" baseline="40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spc="-997" baseline="4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100" spc="-7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40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2100" baseline="4000">
              <a:latin typeface="Consolas"/>
              <a:cs typeface="Consolas"/>
            </a:endParaRPr>
          </a:p>
          <a:p>
            <a:pPr marL="405765" marR="3131820" indent="-393700">
              <a:lnSpc>
                <a:spcPct val="100000"/>
              </a:lnSpc>
              <a:spcBef>
                <a:spcPts val="90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1187683" y="5550408"/>
            <a:ext cx="1004569" cy="260985"/>
          </a:xfrm>
          <a:custGeom>
            <a:avLst/>
            <a:gdLst/>
            <a:ahLst/>
            <a:cxnLst/>
            <a:rect l="l" t="t" r="r" b="b"/>
            <a:pathLst>
              <a:path w="1004570" h="260985">
                <a:moveTo>
                  <a:pt x="0" y="260603"/>
                </a:moveTo>
                <a:lnTo>
                  <a:pt x="1004315" y="260603"/>
                </a:lnTo>
                <a:lnTo>
                  <a:pt x="1004315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0802239" y="5536793"/>
            <a:ext cx="13138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7" baseline="-400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072628" y="6653783"/>
            <a:ext cx="1344295" cy="204470"/>
          </a:xfrm>
          <a:custGeom>
            <a:avLst/>
            <a:gdLst/>
            <a:ahLst/>
            <a:cxnLst/>
            <a:rect l="l" t="t" r="r" b="b"/>
            <a:pathLst>
              <a:path w="1344295" h="204470">
                <a:moveTo>
                  <a:pt x="1344168" y="0"/>
                </a:moveTo>
                <a:lnTo>
                  <a:pt x="0" y="0"/>
                </a:lnTo>
                <a:lnTo>
                  <a:pt x="0" y="204214"/>
                </a:lnTo>
                <a:lnTo>
                  <a:pt x="1344168" y="204214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8072628" y="6633209"/>
            <a:ext cx="3118485" cy="2247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">
              <a:lnSpc>
                <a:spcPts val="1610"/>
              </a:lnSpc>
              <a:spcBef>
                <a:spcPts val="155"/>
              </a:spcBef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100" spc="8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190731" y="6633209"/>
            <a:ext cx="1001394" cy="224790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255"/>
              </a:spcBef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341109" y="1327149"/>
            <a:ext cx="5876088" cy="5507989"/>
            <a:chOff x="6341109" y="1327150"/>
            <a:chExt cx="5857240" cy="5537200"/>
          </a:xfrm>
        </p:grpSpPr>
        <p:sp>
          <p:nvSpPr>
            <p:cNvPr id="17" name="object 17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5524496"/>
                  </a:moveTo>
                  <a:lnTo>
                    <a:pt x="5844540" y="0"/>
                  </a:lnTo>
                  <a:lnTo>
                    <a:pt x="0" y="0"/>
                  </a:lnTo>
                  <a:lnTo>
                    <a:pt x="0" y="5524496"/>
                  </a:lnTo>
                  <a:lnTo>
                    <a:pt x="5844540" y="5524496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0"/>
                  </a:move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26453" y="1355597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23431" y="1568957"/>
            <a:ext cx="1796414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58950" y="3192942"/>
            <a:ext cx="137795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08664" y="3192942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78343" y="4373788"/>
            <a:ext cx="118046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30889" y="4373788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6372" y="5608482"/>
            <a:ext cx="118046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08664" y="5608482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83348" y="6638645"/>
            <a:ext cx="1108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78343" y="6697228"/>
            <a:ext cx="118046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45323" y="6638645"/>
            <a:ext cx="1785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230889" y="6697228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5038853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sz="4400" b="0" spc="-3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04161" y="2290734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8647" y="2757333"/>
            <a:ext cx="1183005" cy="278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  <a:tabLst>
                <a:tab pos="788670" algn="l"/>
              </a:tabLst>
            </a:pPr>
            <a:r>
              <a:rPr sz="2100" baseline="-140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-140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-14000" dirty="0">
                <a:solidFill>
                  <a:srgbClr val="E6DB74"/>
                </a:solidFill>
                <a:latin typeface="Consolas"/>
                <a:cs typeface="Consolas"/>
              </a:rPr>
              <a:t>joe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9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r>
              <a:rPr sz="2100" spc="7" baseline="120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2100" baseline="1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2100" spc="7" baseline="120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12</a:t>
            </a:r>
            <a:endParaRPr sz="2100" baseline="1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2100" spc="7" baseline="120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13</a:t>
            </a:r>
            <a:endParaRPr sz="2100" baseline="1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2100" baseline="1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2100" baseline="1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40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2100" baseline="14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40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2100" baseline="14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izaan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40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2100" baseline="14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	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2100" spc="7" baseline="120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19</a:t>
            </a:r>
            <a:endParaRPr sz="2100" baseline="1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9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menaal</a:t>
            </a:r>
            <a:r>
              <a:rPr sz="2100" spc="7" baseline="12000" dirty="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2100" baseline="1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2100" baseline="1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2100" spc="7" baseline="120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2100" baseline="12000" dirty="0">
                <a:solidFill>
                  <a:srgbClr val="E6DB74"/>
                </a:solidFill>
                <a:latin typeface="Consolas"/>
                <a:cs typeface="Consolas"/>
              </a:rPr>
              <a:t>22</a:t>
            </a:r>
            <a:endParaRPr sz="2100" baseline="12000">
              <a:latin typeface="Consolas"/>
              <a:cs typeface="Consola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53795" y="2767583"/>
            <a:ext cx="2379345" cy="4090670"/>
          </a:xfrm>
          <a:custGeom>
            <a:avLst/>
            <a:gdLst/>
            <a:ahLst/>
            <a:cxnLst/>
            <a:rect l="l" t="t" r="r" b="b"/>
            <a:pathLst>
              <a:path w="2379345" h="4090670">
                <a:moveTo>
                  <a:pt x="2378964" y="0"/>
                </a:moveTo>
                <a:lnTo>
                  <a:pt x="0" y="0"/>
                </a:lnTo>
                <a:lnTo>
                  <a:pt x="0" y="4090413"/>
                </a:lnTo>
                <a:lnTo>
                  <a:pt x="2378964" y="4090413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33450" y="2790570"/>
            <a:ext cx="1402715" cy="408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marR="300355" indent="-196850">
              <a:lnSpc>
                <a:spcPct val="100000"/>
              </a:lnSpc>
              <a:spcBef>
                <a:spcPts val="105"/>
              </a:spcBef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 marL="208915" marR="508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 marL="208915" marR="20193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 marL="208915" marR="20193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208915" marR="10287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kiran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208915" marR="508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endParaRPr sz="1400">
              <a:latin typeface="Consolas"/>
              <a:cs typeface="Consolas"/>
            </a:endParaRPr>
          </a:p>
          <a:p>
            <a:pPr marR="91440" algn="ctr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12700" marR="10287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mazin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208915" marR="10287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73982" y="2285273"/>
            <a:ext cx="3937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96211" y="2217420"/>
            <a:ext cx="1377950" cy="307975"/>
          </a:xfrm>
          <a:custGeom>
            <a:avLst/>
            <a:gdLst/>
            <a:ahLst/>
            <a:cxnLst/>
            <a:rect l="l" t="t" r="r" b="b"/>
            <a:pathLst>
              <a:path w="1377950" h="307975">
                <a:moveTo>
                  <a:pt x="1377696" y="0"/>
                </a:moveTo>
                <a:lnTo>
                  <a:pt x="0" y="0"/>
                </a:lnTo>
                <a:lnTo>
                  <a:pt x="0" y="307848"/>
                </a:lnTo>
                <a:lnTo>
                  <a:pt x="1377696" y="307848"/>
                </a:lnTo>
                <a:lnTo>
                  <a:pt x="1377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788286" y="2299243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78908" y="2196083"/>
            <a:ext cx="1079500" cy="307975"/>
          </a:xfrm>
          <a:custGeom>
            <a:avLst/>
            <a:gdLst/>
            <a:ahLst/>
            <a:cxnLst/>
            <a:rect l="l" t="t" r="r" b="b"/>
            <a:pathLst>
              <a:path w="1079500" h="307975">
                <a:moveTo>
                  <a:pt x="1078991" y="0"/>
                </a:moveTo>
                <a:lnTo>
                  <a:pt x="0" y="0"/>
                </a:lnTo>
                <a:lnTo>
                  <a:pt x="0" y="307848"/>
                </a:lnTo>
                <a:lnTo>
                  <a:pt x="1078991" y="307848"/>
                </a:lnTo>
                <a:lnTo>
                  <a:pt x="1078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070602" y="2277653"/>
            <a:ext cx="8851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66992" y="2282444"/>
            <a:ext cx="1440180" cy="850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 marR="534035" indent="-393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41655">
              <a:lnSpc>
                <a:spcPts val="146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54165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17156" y="3846957"/>
            <a:ext cx="120523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6992" y="4697729"/>
            <a:ext cx="1558925" cy="83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 marR="652780" indent="-393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36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17156" y="6188761"/>
            <a:ext cx="100838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34528" y="3144011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3"/>
                </a:lnTo>
                <a:lnTo>
                  <a:pt x="1344168" y="26060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689217" y="3019399"/>
            <a:ext cx="2654300" cy="896619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1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sz="1400" spc="-18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50" spc="-7" baseline="3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37" baseline="3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50" spc="-15" baseline="30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650" spc="-30" baseline="3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50" spc="-15" baseline="3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650" baseline="3000">
              <a:latin typeface="Consolas"/>
              <a:cs typeface="Consolas"/>
            </a:endParaRPr>
          </a:p>
          <a:p>
            <a:pPr marL="405765" marR="1748790" indent="-393700">
              <a:lnSpc>
                <a:spcPct val="100000"/>
              </a:lnSpc>
              <a:spcBef>
                <a:spcPts val="910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193780" y="3139439"/>
            <a:ext cx="998219" cy="260985"/>
          </a:xfrm>
          <a:custGeom>
            <a:avLst/>
            <a:gdLst/>
            <a:ahLst/>
            <a:cxnLst/>
            <a:rect l="l" t="t" r="r" b="b"/>
            <a:pathLst>
              <a:path w="998220" h="260985">
                <a:moveTo>
                  <a:pt x="0" y="260603"/>
                </a:moveTo>
                <a:lnTo>
                  <a:pt x="998220" y="260603"/>
                </a:lnTo>
                <a:lnTo>
                  <a:pt x="998220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9422972" y="3134360"/>
            <a:ext cx="2700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650" spc="-22" baseline="3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37" baseline="3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50" spc="-15" baseline="300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650" baseline="3000">
              <a:latin typeface="Consolas"/>
              <a:cs typeface="Consola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072628" y="4314444"/>
            <a:ext cx="4119879" cy="265430"/>
          </a:xfrm>
          <a:custGeom>
            <a:avLst/>
            <a:gdLst/>
            <a:ahLst/>
            <a:cxnLst/>
            <a:rect l="l" t="t" r="r" b="b"/>
            <a:pathLst>
              <a:path w="4119879" h="265429">
                <a:moveTo>
                  <a:pt x="1344168" y="4572"/>
                </a:moveTo>
                <a:lnTo>
                  <a:pt x="0" y="4572"/>
                </a:lnTo>
                <a:lnTo>
                  <a:pt x="0" y="265176"/>
                </a:lnTo>
                <a:lnTo>
                  <a:pt x="1344168" y="265176"/>
                </a:lnTo>
                <a:lnTo>
                  <a:pt x="1344168" y="4572"/>
                </a:lnTo>
                <a:close/>
              </a:path>
              <a:path w="4119879" h="265429">
                <a:moveTo>
                  <a:pt x="4119372" y="0"/>
                </a:moveTo>
                <a:lnTo>
                  <a:pt x="3159252" y="0"/>
                </a:lnTo>
                <a:lnTo>
                  <a:pt x="3159252" y="260604"/>
                </a:lnTo>
                <a:lnTo>
                  <a:pt x="4119372" y="260604"/>
                </a:lnTo>
                <a:lnTo>
                  <a:pt x="411937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957948" y="4315205"/>
            <a:ext cx="5228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650" spc="-7" baseline="5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15" baseline="5000" dirty="0">
                <a:solidFill>
                  <a:srgbClr val="E6DB74"/>
                </a:solidFill>
                <a:latin typeface="Consolas"/>
                <a:cs typeface="Consolas"/>
              </a:rPr>
              <a:t> item.name </a:t>
            </a:r>
            <a:r>
              <a:rPr sz="1650" spc="-7" baseline="5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650" spc="135" baseline="5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650" baseline="50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15" baseline="5000" dirty="0">
                <a:solidFill>
                  <a:srgbClr val="E6DB74"/>
                </a:solidFill>
                <a:latin typeface="Consolas"/>
                <a:cs typeface="Consolas"/>
              </a:rPr>
              <a:t> item.uid</a:t>
            </a:r>
            <a:endParaRPr sz="1650" baseline="5000">
              <a:latin typeface="Consolas"/>
              <a:cs typeface="Consola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72628" y="5568696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4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689217" y="5539232"/>
            <a:ext cx="4037329" cy="7004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235"/>
              </a:spcBef>
            </a:pPr>
            <a:r>
              <a:rPr sz="2100" spc="7" baseline="20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spc="-960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 item.name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100" spc="-9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20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2100" baseline="2000">
              <a:latin typeface="Consolas"/>
              <a:cs typeface="Consolas"/>
            </a:endParaRPr>
          </a:p>
          <a:p>
            <a:pPr marL="405765" marR="3131820" indent="-393700">
              <a:lnSpc>
                <a:spcPct val="100000"/>
              </a:lnSpc>
              <a:spcBef>
                <a:spcPts val="135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1190731" y="5542788"/>
            <a:ext cx="1001394" cy="262255"/>
          </a:xfrm>
          <a:custGeom>
            <a:avLst/>
            <a:gdLst/>
            <a:ahLst/>
            <a:cxnLst/>
            <a:rect l="l" t="t" r="r" b="b"/>
            <a:pathLst>
              <a:path w="1001395" h="262254">
                <a:moveTo>
                  <a:pt x="0" y="262128"/>
                </a:moveTo>
                <a:lnTo>
                  <a:pt x="1001268" y="262128"/>
                </a:lnTo>
                <a:lnTo>
                  <a:pt x="1001268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0776839" y="5530088"/>
            <a:ext cx="1367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0" baseline="-600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075676" y="6646164"/>
            <a:ext cx="1344295" cy="212090"/>
          </a:xfrm>
          <a:custGeom>
            <a:avLst/>
            <a:gdLst/>
            <a:ahLst/>
            <a:cxnLst/>
            <a:rect l="l" t="t" r="r" b="b"/>
            <a:pathLst>
              <a:path w="1344295" h="212090">
                <a:moveTo>
                  <a:pt x="1344168" y="0"/>
                </a:moveTo>
                <a:lnTo>
                  <a:pt x="0" y="0"/>
                </a:lnTo>
                <a:lnTo>
                  <a:pt x="0" y="211833"/>
                </a:lnTo>
                <a:lnTo>
                  <a:pt x="1344168" y="21183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8075676" y="6633209"/>
            <a:ext cx="1344295" cy="2247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405"/>
              </a:spcBef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193780" y="6633209"/>
            <a:ext cx="998219" cy="22479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6034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205"/>
              </a:spcBef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77238" y="2315347"/>
            <a:ext cx="129540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77238" y="2315347"/>
            <a:ext cx="129540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77238" y="2315347"/>
            <a:ext cx="129540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776983" y="2241804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5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275336" y="1586611"/>
            <a:ext cx="4158615" cy="1179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666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10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100" spc="-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67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996307" y="2315347"/>
            <a:ext cx="12198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96307" y="2315347"/>
            <a:ext cx="12198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996307" y="2315347"/>
            <a:ext cx="12198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995671" y="2241804"/>
            <a:ext cx="1231900" cy="262255"/>
          </a:xfrm>
          <a:custGeom>
            <a:avLst/>
            <a:gdLst/>
            <a:ahLst/>
            <a:cxnLst/>
            <a:rect l="l" t="t" r="r" b="b"/>
            <a:pathLst>
              <a:path w="1231900" h="262255">
                <a:moveTo>
                  <a:pt x="1231391" y="0"/>
                </a:moveTo>
                <a:lnTo>
                  <a:pt x="0" y="0"/>
                </a:lnTo>
                <a:lnTo>
                  <a:pt x="0" y="262127"/>
                </a:lnTo>
                <a:lnTo>
                  <a:pt x="1231391" y="262127"/>
                </a:lnTo>
                <a:lnTo>
                  <a:pt x="12313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4568190" y="2228469"/>
            <a:ext cx="1660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400" spc="-59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 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226564" y="2776727"/>
            <a:ext cx="3528060" cy="4081779"/>
          </a:xfrm>
          <a:custGeom>
            <a:avLst/>
            <a:gdLst/>
            <a:ahLst/>
            <a:cxnLst/>
            <a:rect l="l" t="t" r="r" b="b"/>
            <a:pathLst>
              <a:path w="3528060" h="4081779">
                <a:moveTo>
                  <a:pt x="3528060" y="0"/>
                </a:moveTo>
                <a:lnTo>
                  <a:pt x="0" y="0"/>
                </a:lnTo>
                <a:lnTo>
                  <a:pt x="0" y="4081270"/>
                </a:lnTo>
                <a:lnTo>
                  <a:pt x="3528060" y="4081270"/>
                </a:lnTo>
                <a:lnTo>
                  <a:pt x="352806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2305557" y="2799714"/>
            <a:ext cx="3068955" cy="408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6240" indent="-384175">
              <a:lnSpc>
                <a:spcPct val="100000"/>
              </a:lnSpc>
              <a:spcBef>
                <a:spcPts val="10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joe,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sz="1400" spc="-1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george,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sz="14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ravi,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sz="14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mani,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kiran,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jazlan,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emaan,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mazin,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izaan,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mike,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1019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104" y="1720595"/>
            <a:ext cx="4820920" cy="2461260"/>
          </a:xfrm>
          <a:custGeom>
            <a:avLst/>
            <a:gdLst/>
            <a:ahLst/>
            <a:cxnLst/>
            <a:rect l="l" t="t" r="r" b="b"/>
            <a:pathLst>
              <a:path w="4820920" h="2461260">
                <a:moveTo>
                  <a:pt x="4820412" y="0"/>
                </a:moveTo>
                <a:lnTo>
                  <a:pt x="0" y="0"/>
                </a:lnTo>
                <a:lnTo>
                  <a:pt x="0" y="2461260"/>
                </a:lnTo>
                <a:lnTo>
                  <a:pt x="4820412" y="2461260"/>
                </a:lnTo>
                <a:lnTo>
                  <a:pt x="482041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3458" y="1742948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3071" y="2596083"/>
            <a:ext cx="12915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654" y="1956307"/>
            <a:ext cx="2622550" cy="2004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8178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19405" indent="-197485">
              <a:lnSpc>
                <a:spcPct val="100000"/>
              </a:lnSpc>
              <a:buChar char="-"/>
              <a:tabLst>
                <a:tab pos="3200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baseline="8000" dirty="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sz="2100" spc="-7" baseline="8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8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8000">
              <a:latin typeface="Consolas"/>
              <a:cs typeface="Consolas"/>
            </a:endParaRPr>
          </a:p>
          <a:p>
            <a:pPr marL="284480">
              <a:lnSpc>
                <a:spcPct val="100000"/>
              </a:lnSpc>
              <a:spcBef>
                <a:spcPts val="45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678180" lvl="1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678180" lvl="1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marL="678180" lvl="1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678180" lvl="1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44640" y="1720595"/>
            <a:ext cx="4820920" cy="2461260"/>
          </a:xfrm>
          <a:custGeom>
            <a:avLst/>
            <a:gdLst/>
            <a:ahLst/>
            <a:cxnLst/>
            <a:rect l="l" t="t" r="r" b="b"/>
            <a:pathLst>
              <a:path w="4820920" h="2461260">
                <a:moveTo>
                  <a:pt x="4820411" y="0"/>
                </a:moveTo>
                <a:lnTo>
                  <a:pt x="0" y="0"/>
                </a:lnTo>
                <a:lnTo>
                  <a:pt x="0" y="2461260"/>
                </a:lnTo>
                <a:lnTo>
                  <a:pt x="4820411" y="2461260"/>
                </a:lnTo>
                <a:lnTo>
                  <a:pt x="482041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37604" y="1742948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87242" y="2596083"/>
            <a:ext cx="12915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8800" y="1956307"/>
            <a:ext cx="2622550" cy="1994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8178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19405" indent="-197485">
              <a:lnSpc>
                <a:spcPct val="100000"/>
              </a:lnSpc>
              <a:buChar char="-"/>
              <a:tabLst>
                <a:tab pos="3200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baseline="8000" dirty="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sz="2100" spc="-7" baseline="8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8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8000">
              <a:latin typeface="Consolas"/>
              <a:cs typeface="Consolas"/>
            </a:endParaRPr>
          </a:p>
          <a:p>
            <a:pPr marL="299720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with_items:</a:t>
            </a:r>
            <a:endParaRPr sz="1400">
              <a:latin typeface="Consolas"/>
              <a:cs typeface="Consolas"/>
            </a:endParaRPr>
          </a:p>
          <a:p>
            <a:pPr marL="692785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692785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marL="692785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692785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47218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With_*</a:t>
            </a:r>
            <a:endParaRPr sz="44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3127" y="1690116"/>
            <a:ext cx="4819015" cy="2463165"/>
          </a:xfrm>
          <a:custGeom>
            <a:avLst/>
            <a:gdLst/>
            <a:ahLst/>
            <a:cxnLst/>
            <a:rect l="l" t="t" r="r" b="b"/>
            <a:pathLst>
              <a:path w="4819015" h="2463165">
                <a:moveTo>
                  <a:pt x="4818888" y="0"/>
                </a:moveTo>
                <a:lnTo>
                  <a:pt x="0" y="0"/>
                </a:lnTo>
                <a:lnTo>
                  <a:pt x="0" y="2462783"/>
                </a:lnTo>
                <a:lnTo>
                  <a:pt x="4818888" y="2462783"/>
                </a:lnTo>
                <a:lnTo>
                  <a:pt x="48188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3958" y="1713357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4350" y="2567177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154" y="1926717"/>
            <a:ext cx="2622550" cy="1981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8178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19405" indent="-197485">
              <a:lnSpc>
                <a:spcPct val="100000"/>
              </a:lnSpc>
              <a:buChar char="-"/>
              <a:tabLst>
                <a:tab pos="3200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baseline="8000" dirty="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sz="2100" spc="-7" baseline="8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80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8000">
              <a:latin typeface="Consolas"/>
              <a:cs typeface="Consolas"/>
            </a:endParaRPr>
          </a:p>
          <a:p>
            <a:pPr marL="314325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with_items:</a:t>
            </a:r>
            <a:endParaRPr sz="1400">
              <a:latin typeface="Consolas"/>
              <a:cs typeface="Consolas"/>
            </a:endParaRPr>
          </a:p>
          <a:p>
            <a:pPr marL="70739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70739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marL="707390" lvl="1" indent="-196850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70739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31978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With_*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1690116"/>
            <a:ext cx="5953125" cy="2463165"/>
          </a:xfrm>
          <a:custGeom>
            <a:avLst/>
            <a:gdLst/>
            <a:ahLst/>
            <a:cxnLst/>
            <a:rect l="l" t="t" r="r" b="b"/>
            <a:pathLst>
              <a:path w="5953125" h="2463165">
                <a:moveTo>
                  <a:pt x="5952744" y="0"/>
                </a:moveTo>
                <a:lnTo>
                  <a:pt x="0" y="0"/>
                </a:lnTo>
                <a:lnTo>
                  <a:pt x="0" y="2462783"/>
                </a:lnTo>
                <a:lnTo>
                  <a:pt x="5952744" y="2462783"/>
                </a:lnTo>
                <a:lnTo>
                  <a:pt x="59527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88328" y="1713357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4925" y="1926717"/>
            <a:ext cx="2374265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041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View Config Files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8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94005" marR="595630" indent="-196850">
              <a:lnSpc>
                <a:spcPct val="100000"/>
              </a:lnSpc>
              <a:buChar char="-"/>
              <a:tabLst>
                <a:tab pos="2946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var=item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with_file: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“/etc/hosts”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“/etc/resolv.conf”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“/etc/ntp.conf”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3127" y="4236720"/>
            <a:ext cx="4819015" cy="2463165"/>
          </a:xfrm>
          <a:custGeom>
            <a:avLst/>
            <a:gdLst/>
            <a:ahLst/>
            <a:cxnLst/>
            <a:rect l="l" t="t" r="r" b="b"/>
            <a:pathLst>
              <a:path w="4819015" h="2463165">
                <a:moveTo>
                  <a:pt x="4818888" y="0"/>
                </a:moveTo>
                <a:lnTo>
                  <a:pt x="0" y="0"/>
                </a:lnTo>
                <a:lnTo>
                  <a:pt x="0" y="2462784"/>
                </a:lnTo>
                <a:lnTo>
                  <a:pt x="4818888" y="2462784"/>
                </a:lnTo>
                <a:lnTo>
                  <a:pt x="48188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33958" y="4260341"/>
            <a:ext cx="111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554" y="4473702"/>
            <a:ext cx="365506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921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from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multiple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URLs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94005" marR="1875790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2946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var=item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with_url: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“https://site1.com/get-servers”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“https://site2.com/get-servers”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“https://site3.com/get-servers”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96000" y="4207764"/>
            <a:ext cx="5953125" cy="2461260"/>
          </a:xfrm>
          <a:custGeom>
            <a:avLst/>
            <a:gdLst/>
            <a:ahLst/>
            <a:cxnLst/>
            <a:rect l="l" t="t" r="r" b="b"/>
            <a:pathLst>
              <a:path w="5953125" h="2461259">
                <a:moveTo>
                  <a:pt x="5952744" y="0"/>
                </a:moveTo>
                <a:lnTo>
                  <a:pt x="0" y="0"/>
                </a:lnTo>
                <a:lnTo>
                  <a:pt x="0" y="2461260"/>
                </a:lnTo>
                <a:lnTo>
                  <a:pt x="5952744" y="2461260"/>
                </a:lnTo>
                <a:lnTo>
                  <a:pt x="59527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188328" y="4230751"/>
            <a:ext cx="111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84925" y="4443806"/>
            <a:ext cx="5527675" cy="2167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Check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multiple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mongodbs</a:t>
            </a:r>
            <a:endParaRPr sz="1400" dirty="0">
              <a:latin typeface="Consolas"/>
              <a:cs typeface="Consolas"/>
            </a:endParaRPr>
          </a:p>
          <a:p>
            <a:pPr marR="39452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 dirty="0">
              <a:latin typeface="Consolas"/>
              <a:cs typeface="Consolas"/>
            </a:endParaRPr>
          </a:p>
          <a:p>
            <a:pPr marL="294005" marR="5080" indent="-196850">
              <a:lnSpc>
                <a:spcPct val="100000"/>
              </a:lnSpc>
              <a:buChar char="-"/>
              <a:tabLst>
                <a:tab pos="2946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sz="1400" spc="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msg=“DB={{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item.database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PID={{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item.pid}}”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endParaRPr lang="en-US" sz="1400" spc="-755" dirty="0">
              <a:solidFill>
                <a:srgbClr val="E6DB74"/>
              </a:solidFill>
              <a:latin typeface="Consolas"/>
              <a:cs typeface="Consolas"/>
            </a:endParaRPr>
          </a:p>
          <a:p>
            <a:pPr marL="97155" marR="5080">
              <a:lnSpc>
                <a:spcPct val="100000"/>
              </a:lnSpc>
              <a:tabLst>
                <a:tab pos="294640" algn="l"/>
              </a:tabLst>
            </a:pPr>
            <a:r>
              <a:rPr lang="en-IN" sz="1400" spc="-755" dirty="0">
                <a:solidFill>
                  <a:srgbClr val="E6DB74"/>
                </a:solidFill>
                <a:latin typeface="Consolas"/>
                <a:cs typeface="Consolas"/>
              </a:rPr>
              <a:t>      	</a:t>
            </a:r>
            <a:r>
              <a:rPr sz="1400" dirty="0" err="1">
                <a:solidFill>
                  <a:srgbClr val="FFFF00"/>
                </a:solidFill>
                <a:latin typeface="Consolas"/>
                <a:cs typeface="Consolas"/>
              </a:rPr>
              <a:t>with_mongodb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:</a:t>
            </a:r>
            <a:endParaRPr sz="1400" dirty="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lr>
                <a:srgbClr val="E6DB74"/>
              </a:buClr>
              <a:buChar char="-"/>
              <a:tabLst>
                <a:tab pos="58991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database: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dev</a:t>
            </a:r>
            <a:endParaRPr sz="1400" dirty="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connection_string:</a:t>
            </a:r>
            <a:r>
              <a:rPr sz="1400" spc="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“mongodb://dev.mongo/”</a:t>
            </a:r>
            <a:endParaRPr sz="1400" dirty="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lr>
                <a:srgbClr val="E6DB74"/>
              </a:buClr>
              <a:buChar char="-"/>
              <a:tabLst>
                <a:tab pos="58991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database: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prod</a:t>
            </a:r>
            <a:endParaRPr sz="1400" dirty="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connection_string:</a:t>
            </a:r>
            <a:r>
              <a:rPr sz="1400" spc="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“mongodb://prod.mongo/”</a:t>
            </a:r>
            <a:endParaRPr sz="1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25882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With_*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5578" y="1525651"/>
            <a:ext cx="3033395" cy="507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087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with_items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with_file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with_url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mo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god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b</a:t>
            </a:r>
            <a:endParaRPr sz="1800">
              <a:latin typeface="Consolas"/>
              <a:cs typeface="Consolas"/>
            </a:endParaRPr>
          </a:p>
          <a:p>
            <a:pPr marL="12700" marR="1382395">
              <a:lnSpc>
                <a:spcPct val="100000"/>
              </a:lnSpc>
              <a:spcBef>
                <a:spcPts val="880"/>
              </a:spcBef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with_dict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with_etcd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with_env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fi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l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etr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ee 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With_ini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in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v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ent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ry_h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st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ame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s 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With_k8s</a:t>
            </a:r>
            <a:endParaRPr sz="1800">
              <a:latin typeface="Consolas"/>
              <a:cs typeface="Consolas"/>
            </a:endParaRPr>
          </a:p>
          <a:p>
            <a:pPr marL="12700" marR="1257300">
              <a:lnSpc>
                <a:spcPct val="100000"/>
              </a:lnSpc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With_manifold </a:t>
            </a:r>
            <a:r>
              <a:rPr sz="1800" spc="-975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With_nested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With_nios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op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nsh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i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f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t 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With_password </a:t>
            </a:r>
            <a:r>
              <a:rPr sz="1800" spc="-975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With_pipe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With_rabbitmq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7454" y="1525651"/>
            <a:ext cx="203073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With_redis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With_sequence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With_skydive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su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ele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m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ent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s 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With_template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With_together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With_varnames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480123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Why</a:t>
            </a:r>
            <a:r>
              <a:rPr sz="4400" b="0" spc="-8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Ansible?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0104" y="2343911"/>
            <a:ext cx="1219200" cy="1219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2343911"/>
            <a:ext cx="1219199" cy="1219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3735" y="2343911"/>
            <a:ext cx="1219200" cy="1219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1867" y="2343911"/>
            <a:ext cx="1219199" cy="12192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688068" y="2343911"/>
            <a:ext cx="1219200" cy="1219200"/>
            <a:chOff x="9688068" y="2343911"/>
            <a:chExt cx="1219200" cy="12192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8068" y="2343911"/>
              <a:ext cx="1219200" cy="1219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2868" y="2549651"/>
              <a:ext cx="609600" cy="6096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16455" y="3721100"/>
            <a:ext cx="13862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Provisioning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8280" y="3582670"/>
            <a:ext cx="16992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figu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1455" y="3582670"/>
            <a:ext cx="138684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Depl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yme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40900" y="3582670"/>
            <a:ext cx="138620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47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06135" y="3582670"/>
            <a:ext cx="14712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marR="5080" indent="-1771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3264" y="4882896"/>
            <a:ext cx="1219200" cy="12192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806065" y="6120765"/>
            <a:ext cx="10941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91585" y="5049520"/>
            <a:ext cx="199707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3300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3300"/>
                </a:solidFill>
                <a:latin typeface="Calibri"/>
                <a:cs typeface="Calibri"/>
              </a:rPr>
              <a:t>Coding</a:t>
            </a:r>
            <a:r>
              <a:rPr sz="1800" spc="-2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3300"/>
                </a:solidFill>
                <a:latin typeface="Calibri"/>
                <a:cs typeface="Calibri"/>
              </a:rPr>
              <a:t>Skills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3300"/>
                </a:solidFill>
                <a:latin typeface="Calibri"/>
                <a:cs typeface="Calibri"/>
              </a:rPr>
              <a:t>Ma</a:t>
            </a:r>
            <a:r>
              <a:rPr sz="1800" spc="-10" dirty="0">
                <a:solidFill>
                  <a:srgbClr val="FF3300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FF330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3300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3300"/>
                </a:solidFill>
                <a:latin typeface="Calibri"/>
                <a:cs typeface="Calibri"/>
              </a:rPr>
              <a:t>ance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57743" y="4707635"/>
            <a:ext cx="1569720" cy="156972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507220" y="5049520"/>
            <a:ext cx="153860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92D050"/>
                </a:solidFill>
                <a:latin typeface="Calibri"/>
                <a:cs typeface="Calibri"/>
              </a:rPr>
              <a:t>Simple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92D050"/>
                </a:solidFill>
                <a:latin typeface="Calibri"/>
                <a:cs typeface="Calibri"/>
              </a:rPr>
              <a:t>Powerful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92D050"/>
                </a:solidFill>
                <a:latin typeface="Calibri"/>
                <a:cs typeface="Calibri"/>
              </a:rPr>
              <a:t>Agentless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70075" y="1844014"/>
            <a:ext cx="9614154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2302" y="2895091"/>
            <a:ext cx="6541134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1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Conditionals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819400" y="1479550"/>
            <a:ext cx="5035549" cy="1031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Ansible</a:t>
            </a:r>
            <a:endParaRPr spc="-21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4" name="Group 13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6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" name="TextBox 5"/>
          <p:cNvSpPr txBox="1"/>
          <p:nvPr/>
        </p:nvSpPr>
        <p:spPr>
          <a:xfrm>
            <a:off x="1876425" y="1113282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+mj-lt"/>
                <a:ea typeface="+mj-ea"/>
                <a:cs typeface="+mj-cs"/>
              </a:rPr>
              <a:t>I am writing a playbook to run Nginx on Debian and RHEL based systems</a:t>
            </a:r>
            <a:endParaRPr lang="en-US" sz="30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70" name="Round Diagonal Corner 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scree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6" y="1503885"/>
            <a:ext cx="4635583" cy="1471796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395" y="3938567"/>
            <a:ext cx="4635583" cy="134431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grpSp>
        <p:nvGrpSpPr>
          <p:cNvPr id="178" name="Group 93"/>
          <p:cNvGrpSpPr>
            <a:grpSpLocks noGrp="1" noRot="1" noChangeAspect="1" noMove="1" noResize="1" noUngrp="1"/>
          </p:cNvGrpSpPr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5" name="Group 9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7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108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9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10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11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12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13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14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15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16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17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18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119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0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1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2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3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124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5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6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7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8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9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0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1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2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3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96" name="Group 9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7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98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99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0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1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2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3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5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6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 useBgFill="1">
        <p:nvSpPr>
          <p:cNvPr id="179" name="Rectangle 1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cap="all" dirty="0"/>
              <a:t>But I want a single playbook for both the scenarios. So I’ll use a conditional statement to verify if it matches a condition and only if it is true we will execute it.</a:t>
            </a:r>
            <a:endParaRPr lang="en-US" sz="2000" cap="all" dirty="0"/>
          </a:p>
        </p:txBody>
      </p:sp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7337"/>
            <a:ext cx="5456279" cy="347837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81" name="Group 138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/>
            <p:cNvSpPr>
              <a:spLocks noChangeArrowheads="1"/>
            </p:cNvSpPr>
            <p:nvPr/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82" name="Freeform 6"/>
            <p:cNvSpPr>
              <a:spLocks noEditPoints="1"/>
            </p:cNvSpPr>
            <p:nvPr/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2" name="Freeform 7"/>
            <p:cNvSpPr>
              <a:spLocks noEditPoints="1"/>
            </p:cNvSpPr>
            <p:nvPr/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3" name="Freeform 8"/>
            <p:cNvSpPr/>
            <p:nvPr/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4" name="Freeform 9"/>
            <p:cNvSpPr>
              <a:spLocks noEditPoints="1"/>
            </p:cNvSpPr>
            <p:nvPr/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5" name="Freeform 10"/>
            <p:cNvSpPr/>
            <p:nvPr/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6" name="Freeform 11"/>
            <p:cNvSpPr/>
            <p:nvPr/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7" name="Freeform 12"/>
            <p:cNvSpPr>
              <a:spLocks noEditPoints="1"/>
            </p:cNvSpPr>
            <p:nvPr/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8" name="Freeform 13"/>
            <p:cNvSpPr>
              <a:spLocks noEditPoints="1"/>
            </p:cNvSpPr>
            <p:nvPr/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9" name="Freeform 14"/>
            <p:cNvSpPr/>
            <p:nvPr/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0" name="Freeform 15"/>
            <p:cNvSpPr>
              <a:spLocks noEditPoints="1"/>
            </p:cNvSpPr>
            <p:nvPr/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1" name="Line 16"/>
            <p:cNvSpPr>
              <a:spLocks noChangeShapeType="1"/>
            </p:cNvSpPr>
            <p:nvPr/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</a:ln>
          </p:spPr>
        </p:sp>
        <p:sp>
          <p:nvSpPr>
            <p:cNvPr id="152" name="Freeform 17"/>
            <p:cNvSpPr/>
            <p:nvPr/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3" name="Freeform 18"/>
            <p:cNvSpPr/>
            <p:nvPr/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4" name="Freeform 19"/>
            <p:cNvSpPr/>
            <p:nvPr/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5" name="Freeform 20"/>
            <p:cNvSpPr>
              <a:spLocks noEditPoints="1"/>
            </p:cNvSpPr>
            <p:nvPr/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6" name="Rectangle 21"/>
            <p:cNvSpPr>
              <a:spLocks noChangeArrowheads="1"/>
            </p:cNvSpPr>
            <p:nvPr/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57" name="Freeform 22"/>
            <p:cNvSpPr/>
            <p:nvPr/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8" name="Freeform 23"/>
            <p:cNvSpPr>
              <a:spLocks noEditPoints="1"/>
            </p:cNvSpPr>
            <p:nvPr/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9" name="Freeform 24"/>
            <p:cNvSpPr/>
            <p:nvPr/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0" name="Freeform 25"/>
            <p:cNvSpPr>
              <a:spLocks noEditPoints="1"/>
            </p:cNvSpPr>
            <p:nvPr/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1" name="Freeform 26"/>
            <p:cNvSpPr/>
            <p:nvPr/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2" name="Freeform 27"/>
            <p:cNvSpPr/>
            <p:nvPr/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3" name="Freeform 28"/>
            <p:cNvSpPr>
              <a:spLocks noEditPoints="1"/>
            </p:cNvSpPr>
            <p:nvPr/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4" name="Freeform 29"/>
            <p:cNvSpPr>
              <a:spLocks noEditPoints="1"/>
            </p:cNvSpPr>
            <p:nvPr/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5" name="Freeform 30"/>
            <p:cNvSpPr/>
            <p:nvPr/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6" name="Freeform 31"/>
            <p:cNvSpPr>
              <a:spLocks noEditPoints="1"/>
            </p:cNvSpPr>
            <p:nvPr/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grpSp>
        <p:nvGrpSpPr>
          <p:cNvPr id="12" name="Group 11"/>
          <p:cNvGrpSpPr>
            <a:grpSpLocks noGrp="1" noRot="1" noChangeAspect="1" noMove="1" noResize="1" noUngrp="1"/>
          </p:cNvGrpSpPr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7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2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4" name="Group 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1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2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 useBgFill="1"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cap="all"/>
              <a:t>I can use Conditionals Like “and” “Or”</a:t>
            </a:r>
            <a:endParaRPr lang="en-US" sz="2000" cap="al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077" t="15303" r="5769"/>
          <a:stretch>
            <a:fillRect/>
          </a:stretch>
        </p:blipFill>
        <p:spPr>
          <a:xfrm>
            <a:off x="6096000" y="1395020"/>
            <a:ext cx="5456279" cy="40430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/>
            <p:cNvSpPr>
              <a:spLocks noChangeArrowheads="1"/>
            </p:cNvSpPr>
            <p:nvPr/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8"/>
            <p:cNvSpPr/>
            <p:nvPr/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9"/>
            <p:cNvSpPr>
              <a:spLocks noEditPoints="1"/>
            </p:cNvSpPr>
            <p:nvPr/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0"/>
            <p:cNvSpPr/>
            <p:nvPr/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1"/>
            <p:cNvSpPr/>
            <p:nvPr/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2"/>
            <p:cNvSpPr>
              <a:spLocks noEditPoints="1"/>
            </p:cNvSpPr>
            <p:nvPr/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3"/>
            <p:cNvSpPr>
              <a:spLocks noEditPoints="1"/>
            </p:cNvSpPr>
            <p:nvPr/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14"/>
            <p:cNvSpPr/>
            <p:nvPr/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Line 16"/>
            <p:cNvSpPr>
              <a:spLocks noChangeShapeType="1"/>
            </p:cNvSpPr>
            <p:nvPr/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</a:ln>
          </p:spPr>
        </p:sp>
        <p:sp>
          <p:nvSpPr>
            <p:cNvPr id="70" name="Freeform 17"/>
            <p:cNvSpPr/>
            <p:nvPr/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8"/>
            <p:cNvSpPr/>
            <p:nvPr/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9"/>
            <p:cNvSpPr/>
            <p:nvPr/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20"/>
            <p:cNvSpPr>
              <a:spLocks noEditPoints="1"/>
            </p:cNvSpPr>
            <p:nvPr/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Rectangle 21"/>
            <p:cNvSpPr>
              <a:spLocks noChangeArrowheads="1"/>
            </p:cNvSpPr>
            <p:nvPr/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5" name="Freeform 22"/>
            <p:cNvSpPr/>
            <p:nvPr/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24"/>
            <p:cNvSpPr/>
            <p:nvPr/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26"/>
            <p:cNvSpPr/>
            <p:nvPr/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27"/>
            <p:cNvSpPr/>
            <p:nvPr/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28"/>
            <p:cNvSpPr>
              <a:spLocks noEditPoints="1"/>
            </p:cNvSpPr>
            <p:nvPr/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9"/>
            <p:cNvSpPr>
              <a:spLocks noEditPoints="1"/>
            </p:cNvSpPr>
            <p:nvPr/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30"/>
            <p:cNvSpPr/>
            <p:nvPr/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31"/>
            <p:cNvSpPr>
              <a:spLocks noEditPoints="1"/>
            </p:cNvSpPr>
            <p:nvPr/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3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6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1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3" name="Group 1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1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2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 useBgFill="1"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cap="all" dirty="0"/>
              <a:t>I want to Install a list of packages</a:t>
            </a:r>
            <a:br>
              <a:rPr lang="en-US" sz="2000" cap="all" dirty="0"/>
            </a:br>
            <a:r>
              <a:rPr lang="en-US" sz="2000" cap="all" dirty="0"/>
              <a:t>to my server.</a:t>
            </a:r>
            <a:endParaRPr lang="en-US" sz="2000" cap="al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018" y="618518"/>
            <a:ext cx="5274243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oup 55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7"/>
            <p:cNvSpPr>
              <a:spLocks noEditPoints="1"/>
            </p:cNvSpPr>
            <p:nvPr/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8"/>
            <p:cNvSpPr/>
            <p:nvPr/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0"/>
            <p:cNvSpPr/>
            <p:nvPr/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1"/>
            <p:cNvSpPr/>
            <p:nvPr/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4"/>
            <p:cNvSpPr/>
            <p:nvPr/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Line 16"/>
            <p:cNvSpPr>
              <a:spLocks noChangeShapeType="1"/>
            </p:cNvSpPr>
            <p:nvPr/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</a:ln>
          </p:spPr>
        </p:sp>
        <p:sp>
          <p:nvSpPr>
            <p:cNvPr id="69" name="Freeform 17"/>
            <p:cNvSpPr/>
            <p:nvPr/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8"/>
            <p:cNvSpPr/>
            <p:nvPr/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9"/>
            <p:cNvSpPr/>
            <p:nvPr/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20"/>
            <p:cNvSpPr>
              <a:spLocks noEditPoints="1"/>
            </p:cNvSpPr>
            <p:nvPr/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4" name="Freeform 22"/>
            <p:cNvSpPr/>
            <p:nvPr/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3"/>
            <p:cNvSpPr>
              <a:spLocks noEditPoints="1"/>
            </p:cNvSpPr>
            <p:nvPr/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4"/>
            <p:cNvSpPr/>
            <p:nvPr/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25"/>
            <p:cNvSpPr>
              <a:spLocks noEditPoints="1"/>
            </p:cNvSpPr>
            <p:nvPr/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26"/>
            <p:cNvSpPr/>
            <p:nvPr/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27"/>
            <p:cNvSpPr/>
            <p:nvPr/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29"/>
            <p:cNvSpPr>
              <a:spLocks noEditPoints="1"/>
            </p:cNvSpPr>
            <p:nvPr/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30"/>
            <p:cNvSpPr/>
            <p:nvPr/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31"/>
            <p:cNvSpPr>
              <a:spLocks noEditPoints="1"/>
            </p:cNvSpPr>
            <p:nvPr/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grpSp>
        <p:nvGrpSpPr>
          <p:cNvPr id="18" name="Group 17"/>
          <p:cNvGrpSpPr>
            <a:grpSpLocks noGrp="1" noRot="1" noChangeAspect="1" noMove="1" noResize="1" noUngrp="1"/>
          </p:cNvGrpSpPr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9" name="Group 1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4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0" name="Group 1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 useBgFill="1"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cap="all" dirty="0"/>
              <a:t>I have a list of packages in the variable called packages. I only want to install the package for which the variable ‘Required’ is marked as true.</a:t>
            </a:r>
            <a:endParaRPr lang="en-US" sz="2000" cap="al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2488"/>
            <a:ext cx="5456279" cy="538807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Group 62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4" name="Rectangle 5"/>
            <p:cNvSpPr>
              <a:spLocks noChangeArrowheads="1"/>
            </p:cNvSpPr>
            <p:nvPr/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5" name="Freeform 6"/>
            <p:cNvSpPr>
              <a:spLocks noEditPoints="1"/>
            </p:cNvSpPr>
            <p:nvPr/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7"/>
            <p:cNvSpPr>
              <a:spLocks noEditPoints="1"/>
            </p:cNvSpPr>
            <p:nvPr/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8"/>
            <p:cNvSpPr/>
            <p:nvPr/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10"/>
            <p:cNvSpPr/>
            <p:nvPr/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1"/>
            <p:cNvSpPr/>
            <p:nvPr/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2"/>
            <p:cNvSpPr>
              <a:spLocks noEditPoints="1"/>
            </p:cNvSpPr>
            <p:nvPr/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3"/>
            <p:cNvSpPr>
              <a:spLocks noEditPoints="1"/>
            </p:cNvSpPr>
            <p:nvPr/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14"/>
            <p:cNvSpPr/>
            <p:nvPr/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15"/>
            <p:cNvSpPr>
              <a:spLocks noEditPoints="1"/>
            </p:cNvSpPr>
            <p:nvPr/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Line 16"/>
            <p:cNvSpPr>
              <a:spLocks noChangeShapeType="1"/>
            </p:cNvSpPr>
            <p:nvPr/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</a:ln>
          </p:spPr>
        </p:sp>
        <p:sp>
          <p:nvSpPr>
            <p:cNvPr id="76" name="Freeform 17"/>
            <p:cNvSpPr/>
            <p:nvPr/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18"/>
            <p:cNvSpPr/>
            <p:nvPr/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19"/>
            <p:cNvSpPr/>
            <p:nvPr/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20"/>
            <p:cNvSpPr>
              <a:spLocks noEditPoints="1"/>
            </p:cNvSpPr>
            <p:nvPr/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Rectangle 21"/>
            <p:cNvSpPr>
              <a:spLocks noChangeArrowheads="1"/>
            </p:cNvSpPr>
            <p:nvPr/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81" name="Freeform 22"/>
            <p:cNvSpPr/>
            <p:nvPr/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3"/>
            <p:cNvSpPr>
              <a:spLocks noEditPoints="1"/>
            </p:cNvSpPr>
            <p:nvPr/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24"/>
            <p:cNvSpPr/>
            <p:nvPr/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25"/>
            <p:cNvSpPr>
              <a:spLocks noEditPoints="1"/>
            </p:cNvSpPr>
            <p:nvPr/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26"/>
            <p:cNvSpPr/>
            <p:nvPr/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27"/>
            <p:cNvSpPr/>
            <p:nvPr/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28"/>
            <p:cNvSpPr>
              <a:spLocks noEditPoints="1"/>
            </p:cNvSpPr>
            <p:nvPr/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29"/>
            <p:cNvSpPr>
              <a:spLocks noEditPoints="1"/>
            </p:cNvSpPr>
            <p:nvPr/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30"/>
            <p:cNvSpPr/>
            <p:nvPr/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31"/>
            <p:cNvSpPr>
              <a:spLocks noEditPoints="1"/>
            </p:cNvSpPr>
            <p:nvPr/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3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5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0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2" name="Group 1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1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2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 useBgFill="1"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cap="all" dirty="0">
                <a:cs typeface="Al Bayan Plain" pitchFamily="2" charset="-78"/>
              </a:rPr>
              <a:t>We specify the loop directive as shown in the image, and to specify the name of the package we use </a:t>
            </a:r>
            <a:r>
              <a:rPr lang="en-US" sz="2000" cap="all" dirty="0" err="1">
                <a:cs typeface="Al Bayan Plain" pitchFamily="2" charset="-78"/>
              </a:rPr>
              <a:t>item.name</a:t>
            </a:r>
            <a:r>
              <a:rPr lang="en-US" sz="2000" cap="all" dirty="0">
                <a:cs typeface="Al Bayan Plain" pitchFamily="2" charset="-78"/>
              </a:rPr>
              <a:t> as shown.</a:t>
            </a:r>
            <a:endParaRPr lang="en-US" sz="2000" cap="all" dirty="0">
              <a:cs typeface="Al Bayan Plain" pitchFamily="2" charset="-78"/>
            </a:endParaRPr>
          </a:p>
          <a:p>
            <a:pPr indent="-2286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cap="all" dirty="0">
                <a:cs typeface="Al Bayan Plain" pitchFamily="2" charset="-78"/>
              </a:rPr>
              <a:t>The following slide shows how the loop is realized -</a:t>
            </a:r>
            <a:endParaRPr lang="en-US" sz="2000" cap="all" dirty="0">
              <a:cs typeface="Al Bayan Plain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74676"/>
            <a:ext cx="5456279" cy="54836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5" name="Group 54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6" name="Rectangle 5"/>
            <p:cNvSpPr>
              <a:spLocks noChangeArrowheads="1"/>
            </p:cNvSpPr>
            <p:nvPr/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8"/>
            <p:cNvSpPr/>
            <p:nvPr/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9"/>
            <p:cNvSpPr>
              <a:spLocks noEditPoints="1"/>
            </p:cNvSpPr>
            <p:nvPr/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10"/>
            <p:cNvSpPr/>
            <p:nvPr/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1"/>
            <p:cNvSpPr/>
            <p:nvPr/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2"/>
            <p:cNvSpPr>
              <a:spLocks noEditPoints="1"/>
            </p:cNvSpPr>
            <p:nvPr/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3"/>
            <p:cNvSpPr>
              <a:spLocks noEditPoints="1"/>
            </p:cNvSpPr>
            <p:nvPr/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4"/>
            <p:cNvSpPr/>
            <p:nvPr/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5"/>
            <p:cNvSpPr>
              <a:spLocks noEditPoints="1"/>
            </p:cNvSpPr>
            <p:nvPr/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</a:ln>
          </p:spPr>
        </p:sp>
        <p:sp>
          <p:nvSpPr>
            <p:cNvPr id="68" name="Freeform 17"/>
            <p:cNvSpPr/>
            <p:nvPr/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18"/>
            <p:cNvSpPr/>
            <p:nvPr/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9"/>
            <p:cNvSpPr/>
            <p:nvPr/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20"/>
            <p:cNvSpPr>
              <a:spLocks noEditPoints="1"/>
            </p:cNvSpPr>
            <p:nvPr/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Rectangle 21"/>
            <p:cNvSpPr>
              <a:spLocks noChangeArrowheads="1"/>
            </p:cNvSpPr>
            <p:nvPr/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3" name="Freeform 22"/>
            <p:cNvSpPr/>
            <p:nvPr/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23"/>
            <p:cNvSpPr>
              <a:spLocks noEditPoints="1"/>
            </p:cNvSpPr>
            <p:nvPr/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4"/>
            <p:cNvSpPr/>
            <p:nvPr/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5"/>
            <p:cNvSpPr>
              <a:spLocks noEditPoints="1"/>
            </p:cNvSpPr>
            <p:nvPr/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26"/>
            <p:cNvSpPr/>
            <p:nvPr/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27"/>
            <p:cNvSpPr/>
            <p:nvPr/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28"/>
            <p:cNvSpPr>
              <a:spLocks noEditPoints="1"/>
            </p:cNvSpPr>
            <p:nvPr/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29"/>
            <p:cNvSpPr>
              <a:spLocks noEditPoints="1"/>
            </p:cNvSpPr>
            <p:nvPr/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30"/>
            <p:cNvSpPr/>
            <p:nvPr/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31"/>
            <p:cNvSpPr>
              <a:spLocks noEditPoints="1"/>
            </p:cNvSpPr>
            <p:nvPr/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10483" y="1844014"/>
            <a:ext cx="6131941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39436" y="2895091"/>
            <a:ext cx="31273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Loops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1515" y="814350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963477" y="1524000"/>
            <a:ext cx="4425951" cy="1031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chemeClr val="tx1"/>
                </a:solidFill>
              </a:rPr>
              <a:t>Ansible</a:t>
            </a:r>
            <a:endParaRPr spc="-21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49594"/>
            <a:ext cx="7772400" cy="455881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166330"/>
            <a:ext cx="7772400" cy="452533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The final Playbook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7560"/>
            <a:ext cx="5456279" cy="493793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4"/>
            <p:cNvSpPr/>
            <p:nvPr/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</a:ln>
          </p:spPr>
        </p:sp>
        <p:sp>
          <p:nvSpPr>
            <p:cNvPr id="26" name="Freeform 17"/>
            <p:cNvSpPr/>
            <p:nvPr/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8"/>
            <p:cNvSpPr/>
            <p:nvPr/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9"/>
            <p:cNvSpPr/>
            <p:nvPr/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31" name="Freeform 22"/>
            <p:cNvSpPr/>
            <p:nvPr/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4"/>
            <p:cNvSpPr/>
            <p:nvPr/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5"/>
            <p:cNvSpPr>
              <a:spLocks noEditPoints="1"/>
            </p:cNvSpPr>
            <p:nvPr/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6"/>
            <p:cNvSpPr/>
            <p:nvPr/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7"/>
            <p:cNvSpPr/>
            <p:nvPr/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8"/>
            <p:cNvSpPr>
              <a:spLocks noEditPoints="1"/>
            </p:cNvSpPr>
            <p:nvPr/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29"/>
            <p:cNvSpPr>
              <a:spLocks noEditPoints="1"/>
            </p:cNvSpPr>
            <p:nvPr/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0"/>
            <p:cNvSpPr/>
            <p:nvPr/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1"/>
            <p:cNvSpPr>
              <a:spLocks noEditPoints="1"/>
            </p:cNvSpPr>
            <p:nvPr/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309245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FF6600"/>
                </a:solidFill>
                <a:latin typeface="Calibri Light"/>
                <a:cs typeface="Calibri Light"/>
              </a:rPr>
              <a:t>Scripts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37555" y="294640"/>
            <a:ext cx="627253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2535" algn="l"/>
              </a:tabLst>
            </a:pPr>
            <a:r>
              <a:rPr sz="4400" spc="-15" dirty="0">
                <a:solidFill>
                  <a:srgbClr val="FF6600"/>
                </a:solidFill>
                <a:latin typeface="Calibri Light"/>
                <a:cs typeface="Calibri Light"/>
              </a:rPr>
              <a:t>vs	</a:t>
            </a:r>
            <a:r>
              <a:rPr sz="4400" spc="-5" dirty="0">
                <a:solidFill>
                  <a:srgbClr val="FF6600"/>
                </a:solidFill>
                <a:latin typeface="Calibri Light"/>
                <a:cs typeface="Calibri Light"/>
              </a:rPr>
              <a:t>Ansible</a:t>
            </a:r>
            <a:r>
              <a:rPr sz="4400" spc="-6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spc="-10" dirty="0">
                <a:solidFill>
                  <a:srgbClr val="FF6600"/>
                </a:solidFill>
                <a:latin typeface="Calibri Light"/>
                <a:cs typeface="Calibri Light"/>
              </a:rPr>
              <a:t>Playbook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2296667"/>
            <a:ext cx="5295900" cy="3400425"/>
          </a:xfrm>
          <a:prstGeom prst="rect">
            <a:avLst/>
          </a:prstGeom>
          <a:solidFill>
            <a:srgbClr val="0C0F20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400" b="1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#!/bin/bash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91440" marR="1151890">
              <a:lnSpc>
                <a:spcPct val="100000"/>
              </a:lnSpc>
            </a:pPr>
            <a:r>
              <a:rPr sz="1400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#</a:t>
            </a:r>
            <a:r>
              <a:rPr sz="1400" spc="-15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Script</a:t>
            </a:r>
            <a:r>
              <a:rPr sz="1400" spc="-10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400" spc="-20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add</a:t>
            </a:r>
            <a:r>
              <a:rPr sz="1400" spc="-10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400" spc="-10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user</a:t>
            </a:r>
            <a:r>
              <a:rPr sz="1400" spc="-10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400" spc="-20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Linux</a:t>
            </a:r>
            <a:r>
              <a:rPr sz="1400" spc="-10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system </a:t>
            </a:r>
            <a:r>
              <a:rPr sz="1400" spc="-825" dirty="0">
                <a:solidFill>
                  <a:srgbClr val="ADADA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if</a:t>
            </a:r>
            <a:r>
              <a:rPr sz="1400" spc="-1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[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$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(id</a:t>
            </a:r>
            <a:r>
              <a:rPr sz="1400" spc="-1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-u)</a:t>
            </a:r>
            <a:r>
              <a:rPr sz="1400" spc="-1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-eq</a:t>
            </a:r>
            <a:r>
              <a:rPr sz="1400" spc="-1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0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1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]</a:t>
            </a: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; </a:t>
            </a:r>
            <a:r>
              <a:rPr sz="1400" spc="-1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then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411480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$username=johndoe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411480" marR="514985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read -s -p "Enter </a:t>
            </a: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password </a:t>
            </a:r>
            <a:r>
              <a:rPr sz="140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: " </a:t>
            </a: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password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egrep "^</a:t>
            </a:r>
            <a:r>
              <a:rPr sz="1400" i="1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$username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" /etc/passwd </a:t>
            </a:r>
            <a:r>
              <a:rPr sz="1400" i="1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/dev/null </a:t>
            </a:r>
            <a:r>
              <a:rPr sz="1400" spc="-83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if</a:t>
            </a:r>
            <a:r>
              <a:rPr sz="1400" spc="-1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[</a:t>
            </a:r>
            <a:r>
              <a:rPr sz="1400" spc="-2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i="1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$?</a:t>
            </a:r>
            <a:r>
              <a:rPr sz="1400" i="1" spc="-2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-eq</a:t>
            </a:r>
            <a:r>
              <a:rPr sz="1400" spc="-1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0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]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;</a:t>
            </a: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then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731520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echo</a:t>
            </a:r>
            <a:r>
              <a:rPr sz="1400" spc="-4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"</a:t>
            </a:r>
            <a:r>
              <a:rPr sz="1400" i="1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$username</a:t>
            </a:r>
            <a:r>
              <a:rPr sz="1400" i="1" spc="-4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exists!"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411480" marR="3918585" indent="3194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exit</a:t>
            </a:r>
            <a:r>
              <a:rPr sz="1400" spc="-1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dirty="0">
                <a:solidFill>
                  <a:srgbClr val="D7F93B"/>
                </a:solidFill>
                <a:latin typeface="Courier New" panose="02070309020205020404"/>
                <a:cs typeface="Courier New" panose="02070309020205020404"/>
              </a:rPr>
              <a:t>1 </a:t>
            </a:r>
            <a:r>
              <a:rPr sz="1400" spc="-825" dirty="0">
                <a:solidFill>
                  <a:srgbClr val="D7F93B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else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731520">
              <a:lnSpc>
                <a:spcPct val="100000"/>
              </a:lnSpc>
            </a:pP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useradd</a:t>
            </a:r>
            <a:r>
              <a:rPr sz="1400" spc="-2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-m -p </a:t>
            </a:r>
            <a:r>
              <a:rPr sz="1400" i="1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$password</a:t>
            </a:r>
            <a:r>
              <a:rPr sz="1400" i="1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$username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91440" marR="194945" indent="640080">
              <a:lnSpc>
                <a:spcPct val="100000"/>
              </a:lnSpc>
            </a:pPr>
            <a:r>
              <a:rPr sz="140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[</a:t>
            </a:r>
            <a:r>
              <a:rPr sz="1400" spc="-2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i="1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$?</a:t>
            </a:r>
            <a:r>
              <a:rPr sz="1400" i="1" spc="-1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-eq</a:t>
            </a:r>
            <a:r>
              <a:rPr sz="1400" spc="-2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0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]</a:t>
            </a:r>
            <a:r>
              <a:rPr sz="1400" spc="-1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&amp;&amp;</a:t>
            </a:r>
            <a:r>
              <a:rPr sz="1400" spc="-20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echo "User has </a:t>
            </a: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been</a:t>
            </a:r>
            <a:r>
              <a:rPr sz="1400" spc="-2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added </a:t>
            </a:r>
            <a:r>
              <a:rPr sz="1400" spc="-82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to system!"</a:t>
            </a:r>
            <a:r>
              <a:rPr sz="1400" spc="-2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||</a:t>
            </a:r>
            <a:r>
              <a:rPr sz="1400" spc="-1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echo </a:t>
            </a: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"Failed</a:t>
            </a:r>
            <a:r>
              <a:rPr sz="1400" spc="-2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40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add</a:t>
            </a:r>
            <a:r>
              <a:rPr sz="1400" spc="-2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a </a:t>
            </a:r>
            <a:r>
              <a:rPr sz="1400" spc="-10" dirty="0">
                <a:solidFill>
                  <a:srgbClr val="F8F8F8"/>
                </a:solidFill>
                <a:latin typeface="Courier New" panose="02070309020205020404"/>
                <a:cs typeface="Courier New" panose="02070309020205020404"/>
              </a:rPr>
              <a:t>user!"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411480">
              <a:lnSpc>
                <a:spcPct val="100000"/>
              </a:lnSpc>
            </a:pP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fi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solidFill>
                  <a:srgbClr val="FADE2C"/>
                </a:solidFill>
                <a:latin typeface="Courier New" panose="02070309020205020404"/>
                <a:cs typeface="Courier New" panose="02070309020205020404"/>
              </a:rPr>
              <a:t>fi</a:t>
            </a:r>
            <a:endParaRPr sz="1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5960" y="2678580"/>
            <a:ext cx="11283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lo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alho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st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0655" y="2674008"/>
            <a:ext cx="21304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all_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y_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b_s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rver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94625" y="2674008"/>
            <a:ext cx="33839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all_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y_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w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eb_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erve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n_c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ou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12991" y="2296667"/>
            <a:ext cx="5295900" cy="3415665"/>
          </a:xfrm>
          <a:prstGeom prst="rect">
            <a:avLst/>
          </a:prstGeom>
          <a:solidFill>
            <a:srgbClr val="0C0F2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524510" marR="899160" indent="-25019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19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700" spc="-7" baseline="2000" dirty="0">
                <a:solidFill>
                  <a:srgbClr val="E6DB74"/>
                </a:solidFill>
                <a:latin typeface="Consolas"/>
                <a:cs typeface="Consolas"/>
              </a:rPr>
              <a:t>all_my_web_servers_in_DR </a:t>
            </a:r>
            <a:r>
              <a:rPr sz="2700" spc="-1462" baseline="20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774700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endParaRPr sz="1800">
              <a:latin typeface="Consolas"/>
              <a:cs typeface="Consolas"/>
            </a:endParaRPr>
          </a:p>
          <a:p>
            <a:pPr marL="1277620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johndoe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7" name="Rectangle 6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</p:spPr>
      </p:pic>
      <p:grpSp>
        <p:nvGrpSpPr>
          <p:cNvPr id="71" name="Group 70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1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latin typeface="+mj-lt"/>
                <a:cs typeface="+mj-cs"/>
              </a:rPr>
              <a:t>A more complicated playbook</a:t>
            </a:r>
            <a:endParaRPr lang="en-US" sz="4400">
              <a:solidFill>
                <a:srgbClr val="FFFFFF"/>
              </a:solidFill>
              <a:latin typeface="+mj-lt"/>
              <a:cs typeface="+mj-cs"/>
            </a:endParaRPr>
          </a:p>
        </p:txBody>
      </p:sp>
      <p:sp useBgFill="1">
        <p:nvSpPr>
          <p:cNvPr id="127" name="Round Diagonal Corner 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96" y="2312714"/>
            <a:ext cx="4635583" cy="22250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47644" y="1844014"/>
            <a:ext cx="5858763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73548" y="2895091"/>
            <a:ext cx="28606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3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Roles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2359" y="801623"/>
            <a:ext cx="6568441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4337048" y="1479550"/>
            <a:ext cx="4883151" cy="1031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Ansible</a:t>
            </a:r>
            <a:endParaRPr spc="-21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568" y="1915591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91040" y="3919528"/>
            <a:ext cx="135890" cy="325120"/>
          </a:xfrm>
          <a:custGeom>
            <a:avLst/>
            <a:gdLst/>
            <a:ahLst/>
            <a:cxnLst/>
            <a:rect l="l" t="t" r="r" b="b"/>
            <a:pathLst>
              <a:path w="135890" h="325120">
                <a:moveTo>
                  <a:pt x="41719" y="0"/>
                </a:moveTo>
                <a:lnTo>
                  <a:pt x="45875" y="14998"/>
                </a:lnTo>
                <a:lnTo>
                  <a:pt x="48838" y="30252"/>
                </a:lnTo>
                <a:lnTo>
                  <a:pt x="50595" y="45692"/>
                </a:lnTo>
                <a:lnTo>
                  <a:pt x="51136" y="61246"/>
                </a:lnTo>
                <a:lnTo>
                  <a:pt x="51136" y="136627"/>
                </a:lnTo>
                <a:lnTo>
                  <a:pt x="48055" y="171890"/>
                </a:lnTo>
                <a:lnTo>
                  <a:pt x="38252" y="205553"/>
                </a:lnTo>
                <a:lnTo>
                  <a:pt x="22107" y="236673"/>
                </a:lnTo>
                <a:lnTo>
                  <a:pt x="0" y="264303"/>
                </a:lnTo>
                <a:lnTo>
                  <a:pt x="35666" y="275499"/>
                </a:lnTo>
                <a:lnTo>
                  <a:pt x="70306" y="289405"/>
                </a:lnTo>
                <a:lnTo>
                  <a:pt x="103767" y="305955"/>
                </a:lnTo>
                <a:lnTo>
                  <a:pt x="135893" y="325079"/>
                </a:lnTo>
                <a:lnTo>
                  <a:pt x="135893" y="94225"/>
                </a:lnTo>
                <a:lnTo>
                  <a:pt x="128492" y="57550"/>
                </a:lnTo>
                <a:lnTo>
                  <a:pt x="108308" y="27599"/>
                </a:lnTo>
                <a:lnTo>
                  <a:pt x="78374" y="7405"/>
                </a:lnTo>
                <a:lnTo>
                  <a:pt x="41719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86549" y="3801757"/>
            <a:ext cx="697230" cy="659765"/>
          </a:xfrm>
          <a:custGeom>
            <a:avLst/>
            <a:gdLst/>
            <a:ahLst/>
            <a:cxnLst/>
            <a:rect l="l" t="t" r="r" b="b"/>
            <a:pathLst>
              <a:path w="697229" h="659764">
                <a:moveTo>
                  <a:pt x="192481" y="382168"/>
                </a:moveTo>
                <a:lnTo>
                  <a:pt x="170294" y="354558"/>
                </a:lnTo>
                <a:lnTo>
                  <a:pt x="154101" y="323418"/>
                </a:lnTo>
                <a:lnTo>
                  <a:pt x="144297" y="289712"/>
                </a:lnTo>
                <a:lnTo>
                  <a:pt x="141249" y="254406"/>
                </a:lnTo>
                <a:lnTo>
                  <a:pt x="141249" y="179019"/>
                </a:lnTo>
                <a:lnTo>
                  <a:pt x="141795" y="163474"/>
                </a:lnTo>
                <a:lnTo>
                  <a:pt x="143548" y="148031"/>
                </a:lnTo>
                <a:lnTo>
                  <a:pt x="146519" y="132778"/>
                </a:lnTo>
                <a:lnTo>
                  <a:pt x="150672" y="117779"/>
                </a:lnTo>
                <a:lnTo>
                  <a:pt x="114020" y="125183"/>
                </a:lnTo>
                <a:lnTo>
                  <a:pt x="84086" y="145376"/>
                </a:lnTo>
                <a:lnTo>
                  <a:pt x="63893" y="175323"/>
                </a:lnTo>
                <a:lnTo>
                  <a:pt x="56502" y="212001"/>
                </a:lnTo>
                <a:lnTo>
                  <a:pt x="56502" y="443420"/>
                </a:lnTo>
                <a:lnTo>
                  <a:pt x="88950" y="424815"/>
                </a:lnTo>
                <a:lnTo>
                  <a:pt x="122504" y="408381"/>
                </a:lnTo>
                <a:lnTo>
                  <a:pt x="157048" y="394144"/>
                </a:lnTo>
                <a:lnTo>
                  <a:pt x="192481" y="382168"/>
                </a:lnTo>
                <a:close/>
              </a:path>
              <a:path w="697229" h="659764">
                <a:moveTo>
                  <a:pt x="536790" y="179019"/>
                </a:moveTo>
                <a:lnTo>
                  <a:pt x="530059" y="129768"/>
                </a:lnTo>
                <a:lnTo>
                  <a:pt x="521525" y="110337"/>
                </a:lnTo>
                <a:lnTo>
                  <a:pt x="511086" y="86537"/>
                </a:lnTo>
                <a:lnTo>
                  <a:pt x="503821" y="77685"/>
                </a:lnTo>
                <a:lnTo>
                  <a:pt x="503821" y="246773"/>
                </a:lnTo>
                <a:lnTo>
                  <a:pt x="503605" y="253441"/>
                </a:lnTo>
                <a:lnTo>
                  <a:pt x="495198" y="294627"/>
                </a:lnTo>
                <a:lnTo>
                  <a:pt x="492518" y="301523"/>
                </a:lnTo>
                <a:lnTo>
                  <a:pt x="432155" y="301523"/>
                </a:lnTo>
                <a:lnTo>
                  <a:pt x="428815" y="295719"/>
                </a:lnTo>
                <a:lnTo>
                  <a:pt x="422643" y="292138"/>
                </a:lnTo>
                <a:lnTo>
                  <a:pt x="415963" y="292100"/>
                </a:lnTo>
                <a:lnTo>
                  <a:pt x="397129" y="292100"/>
                </a:lnTo>
                <a:lnTo>
                  <a:pt x="389788" y="293573"/>
                </a:lnTo>
                <a:lnTo>
                  <a:pt x="383806" y="297611"/>
                </a:lnTo>
                <a:lnTo>
                  <a:pt x="379768" y="303606"/>
                </a:lnTo>
                <a:lnTo>
                  <a:pt x="378294" y="310934"/>
                </a:lnTo>
                <a:lnTo>
                  <a:pt x="379768" y="318274"/>
                </a:lnTo>
                <a:lnTo>
                  <a:pt x="383806" y="324269"/>
                </a:lnTo>
                <a:lnTo>
                  <a:pt x="389788" y="328307"/>
                </a:lnTo>
                <a:lnTo>
                  <a:pt x="397129" y="329780"/>
                </a:lnTo>
                <a:lnTo>
                  <a:pt x="415963" y="329780"/>
                </a:lnTo>
                <a:lnTo>
                  <a:pt x="422643" y="329742"/>
                </a:lnTo>
                <a:lnTo>
                  <a:pt x="428815" y="326161"/>
                </a:lnTo>
                <a:lnTo>
                  <a:pt x="432155" y="320357"/>
                </a:lnTo>
                <a:lnTo>
                  <a:pt x="482917" y="320357"/>
                </a:lnTo>
                <a:lnTo>
                  <a:pt x="458063" y="349732"/>
                </a:lnTo>
                <a:lnTo>
                  <a:pt x="427139" y="371614"/>
                </a:lnTo>
                <a:lnTo>
                  <a:pt x="391744" y="385140"/>
                </a:lnTo>
                <a:lnTo>
                  <a:pt x="353529" y="389432"/>
                </a:lnTo>
                <a:lnTo>
                  <a:pt x="343446" y="389432"/>
                </a:lnTo>
                <a:lnTo>
                  <a:pt x="293154" y="381419"/>
                </a:lnTo>
                <a:lnTo>
                  <a:pt x="248818" y="358406"/>
                </a:lnTo>
                <a:lnTo>
                  <a:pt x="214947" y="321932"/>
                </a:lnTo>
                <a:lnTo>
                  <a:pt x="196062" y="273532"/>
                </a:lnTo>
                <a:lnTo>
                  <a:pt x="193141" y="246773"/>
                </a:lnTo>
                <a:lnTo>
                  <a:pt x="193141" y="211912"/>
                </a:lnTo>
                <a:lnTo>
                  <a:pt x="199224" y="159766"/>
                </a:lnTo>
                <a:lnTo>
                  <a:pt x="252933" y="114909"/>
                </a:lnTo>
                <a:lnTo>
                  <a:pt x="296481" y="110502"/>
                </a:lnTo>
                <a:lnTo>
                  <a:pt x="380898" y="110451"/>
                </a:lnTo>
                <a:lnTo>
                  <a:pt x="400405" y="110502"/>
                </a:lnTo>
                <a:lnTo>
                  <a:pt x="443966" y="114909"/>
                </a:lnTo>
                <a:lnTo>
                  <a:pt x="477062" y="129387"/>
                </a:lnTo>
                <a:lnTo>
                  <a:pt x="497636" y="159766"/>
                </a:lnTo>
                <a:lnTo>
                  <a:pt x="503631" y="211912"/>
                </a:lnTo>
                <a:lnTo>
                  <a:pt x="503631" y="217563"/>
                </a:lnTo>
                <a:lnTo>
                  <a:pt x="503821" y="246773"/>
                </a:lnTo>
                <a:lnTo>
                  <a:pt x="503821" y="77685"/>
                </a:lnTo>
                <a:lnTo>
                  <a:pt x="443522" y="23380"/>
                </a:lnTo>
                <a:lnTo>
                  <a:pt x="398526" y="6057"/>
                </a:lnTo>
                <a:lnTo>
                  <a:pt x="348437" y="0"/>
                </a:lnTo>
                <a:lnTo>
                  <a:pt x="298513" y="6057"/>
                </a:lnTo>
                <a:lnTo>
                  <a:pt x="253568" y="23380"/>
                </a:lnTo>
                <a:lnTo>
                  <a:pt x="215417" y="50634"/>
                </a:lnTo>
                <a:lnTo>
                  <a:pt x="185902" y="86537"/>
                </a:lnTo>
                <a:lnTo>
                  <a:pt x="166852" y="129768"/>
                </a:lnTo>
                <a:lnTo>
                  <a:pt x="160096" y="179019"/>
                </a:lnTo>
                <a:lnTo>
                  <a:pt x="160096" y="254406"/>
                </a:lnTo>
                <a:lnTo>
                  <a:pt x="166852" y="302958"/>
                </a:lnTo>
                <a:lnTo>
                  <a:pt x="185902" y="344436"/>
                </a:lnTo>
                <a:lnTo>
                  <a:pt x="215417" y="378079"/>
                </a:lnTo>
                <a:lnTo>
                  <a:pt x="253568" y="403072"/>
                </a:lnTo>
                <a:lnTo>
                  <a:pt x="298513" y="418642"/>
                </a:lnTo>
                <a:lnTo>
                  <a:pt x="348437" y="424014"/>
                </a:lnTo>
                <a:lnTo>
                  <a:pt x="398360" y="418642"/>
                </a:lnTo>
                <a:lnTo>
                  <a:pt x="443306" y="403072"/>
                </a:lnTo>
                <a:lnTo>
                  <a:pt x="481457" y="378079"/>
                </a:lnTo>
                <a:lnTo>
                  <a:pt x="510971" y="344436"/>
                </a:lnTo>
                <a:lnTo>
                  <a:pt x="522033" y="320357"/>
                </a:lnTo>
                <a:lnTo>
                  <a:pt x="530034" y="302958"/>
                </a:lnTo>
                <a:lnTo>
                  <a:pt x="530225" y="301523"/>
                </a:lnTo>
                <a:lnTo>
                  <a:pt x="536790" y="254406"/>
                </a:lnTo>
                <a:lnTo>
                  <a:pt x="536790" y="179019"/>
                </a:lnTo>
                <a:close/>
              </a:path>
              <a:path w="697229" h="659764">
                <a:moveTo>
                  <a:pt x="696887" y="659574"/>
                </a:moveTo>
                <a:lnTo>
                  <a:pt x="690270" y="605396"/>
                </a:lnTo>
                <a:lnTo>
                  <a:pt x="685736" y="568172"/>
                </a:lnTo>
                <a:lnTo>
                  <a:pt x="680808" y="527773"/>
                </a:lnTo>
                <a:lnTo>
                  <a:pt x="680720" y="527418"/>
                </a:lnTo>
                <a:lnTo>
                  <a:pt x="679488" y="523138"/>
                </a:lnTo>
                <a:lnTo>
                  <a:pt x="677075" y="514756"/>
                </a:lnTo>
                <a:lnTo>
                  <a:pt x="675754" y="510133"/>
                </a:lnTo>
                <a:lnTo>
                  <a:pt x="643115" y="467360"/>
                </a:lnTo>
                <a:lnTo>
                  <a:pt x="608253" y="444576"/>
                </a:lnTo>
                <a:lnTo>
                  <a:pt x="604812" y="442861"/>
                </a:lnTo>
                <a:lnTo>
                  <a:pt x="578129" y="429526"/>
                </a:lnTo>
                <a:lnTo>
                  <a:pt x="578129" y="525589"/>
                </a:lnTo>
                <a:lnTo>
                  <a:pt x="574078" y="534149"/>
                </a:lnTo>
                <a:lnTo>
                  <a:pt x="559041" y="546176"/>
                </a:lnTo>
                <a:lnTo>
                  <a:pt x="542061" y="556133"/>
                </a:lnTo>
                <a:lnTo>
                  <a:pt x="542061" y="568172"/>
                </a:lnTo>
                <a:lnTo>
                  <a:pt x="537311" y="582968"/>
                </a:lnTo>
                <a:lnTo>
                  <a:pt x="527926" y="594753"/>
                </a:lnTo>
                <a:lnTo>
                  <a:pt x="515035" y="602564"/>
                </a:lnTo>
                <a:lnTo>
                  <a:pt x="499770" y="605396"/>
                </a:lnTo>
                <a:lnTo>
                  <a:pt x="493039" y="604824"/>
                </a:lnTo>
                <a:lnTo>
                  <a:pt x="486524" y="603186"/>
                </a:lnTo>
                <a:lnTo>
                  <a:pt x="480339" y="600544"/>
                </a:lnTo>
                <a:lnTo>
                  <a:pt x="474637" y="596912"/>
                </a:lnTo>
                <a:lnTo>
                  <a:pt x="480656" y="594931"/>
                </a:lnTo>
                <a:lnTo>
                  <a:pt x="482739" y="594245"/>
                </a:lnTo>
                <a:lnTo>
                  <a:pt x="526008" y="576326"/>
                </a:lnTo>
                <a:lnTo>
                  <a:pt x="542061" y="568172"/>
                </a:lnTo>
                <a:lnTo>
                  <a:pt x="542061" y="556133"/>
                </a:lnTo>
                <a:lnTo>
                  <a:pt x="535406" y="560031"/>
                </a:lnTo>
                <a:lnTo>
                  <a:pt x="505612" y="574116"/>
                </a:lnTo>
                <a:lnTo>
                  <a:pt x="487845" y="581558"/>
                </a:lnTo>
                <a:lnTo>
                  <a:pt x="469544" y="587540"/>
                </a:lnTo>
                <a:lnTo>
                  <a:pt x="450824" y="591997"/>
                </a:lnTo>
                <a:lnTo>
                  <a:pt x="431787" y="594931"/>
                </a:lnTo>
                <a:lnTo>
                  <a:pt x="426504" y="594931"/>
                </a:lnTo>
                <a:lnTo>
                  <a:pt x="423113" y="593902"/>
                </a:lnTo>
                <a:lnTo>
                  <a:pt x="422452" y="591997"/>
                </a:lnTo>
                <a:lnTo>
                  <a:pt x="422490" y="591223"/>
                </a:lnTo>
                <a:lnTo>
                  <a:pt x="423659" y="586282"/>
                </a:lnTo>
                <a:lnTo>
                  <a:pt x="430453" y="579043"/>
                </a:lnTo>
                <a:lnTo>
                  <a:pt x="442036" y="570522"/>
                </a:lnTo>
                <a:lnTo>
                  <a:pt x="457682" y="561200"/>
                </a:lnTo>
                <a:lnTo>
                  <a:pt x="457682" y="558279"/>
                </a:lnTo>
                <a:lnTo>
                  <a:pt x="460794" y="541540"/>
                </a:lnTo>
                <a:lnTo>
                  <a:pt x="469760" y="527773"/>
                </a:lnTo>
                <a:lnTo>
                  <a:pt x="483235" y="518375"/>
                </a:lnTo>
                <a:lnTo>
                  <a:pt x="499960" y="514756"/>
                </a:lnTo>
                <a:lnTo>
                  <a:pt x="500151" y="514756"/>
                </a:lnTo>
                <a:lnTo>
                  <a:pt x="509358" y="515759"/>
                </a:lnTo>
                <a:lnTo>
                  <a:pt x="518020" y="518731"/>
                </a:lnTo>
                <a:lnTo>
                  <a:pt x="525818" y="523532"/>
                </a:lnTo>
                <a:lnTo>
                  <a:pt x="532460" y="530009"/>
                </a:lnTo>
                <a:lnTo>
                  <a:pt x="541070" y="527418"/>
                </a:lnTo>
                <a:lnTo>
                  <a:pt x="549833" y="525399"/>
                </a:lnTo>
                <a:lnTo>
                  <a:pt x="558711" y="523976"/>
                </a:lnTo>
                <a:lnTo>
                  <a:pt x="567677" y="523138"/>
                </a:lnTo>
                <a:lnTo>
                  <a:pt x="577088" y="523138"/>
                </a:lnTo>
                <a:lnTo>
                  <a:pt x="578129" y="525589"/>
                </a:lnTo>
                <a:lnTo>
                  <a:pt x="578129" y="429526"/>
                </a:lnTo>
                <a:lnTo>
                  <a:pt x="570103" y="425500"/>
                </a:lnTo>
                <a:lnTo>
                  <a:pt x="529717" y="409765"/>
                </a:lnTo>
                <a:lnTo>
                  <a:pt x="488188" y="397065"/>
                </a:lnTo>
                <a:lnTo>
                  <a:pt x="456577" y="417360"/>
                </a:lnTo>
                <a:lnTo>
                  <a:pt x="422236" y="431927"/>
                </a:lnTo>
                <a:lnTo>
                  <a:pt x="385927" y="440512"/>
                </a:lnTo>
                <a:lnTo>
                  <a:pt x="348437" y="442861"/>
                </a:lnTo>
                <a:lnTo>
                  <a:pt x="311023" y="440486"/>
                </a:lnTo>
                <a:lnTo>
                  <a:pt x="274789" y="431888"/>
                </a:lnTo>
                <a:lnTo>
                  <a:pt x="240512" y="417334"/>
                </a:lnTo>
                <a:lnTo>
                  <a:pt x="208965" y="397065"/>
                </a:lnTo>
                <a:lnTo>
                  <a:pt x="168236" y="410032"/>
                </a:lnTo>
                <a:lnTo>
                  <a:pt x="128701" y="426123"/>
                </a:lnTo>
                <a:lnTo>
                  <a:pt x="90551" y="445262"/>
                </a:lnTo>
                <a:lnTo>
                  <a:pt x="53962" y="467360"/>
                </a:lnTo>
                <a:lnTo>
                  <a:pt x="21056" y="509993"/>
                </a:lnTo>
                <a:lnTo>
                  <a:pt x="0" y="659574"/>
                </a:lnTo>
                <a:lnTo>
                  <a:pt x="696887" y="65957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33628" y="5672747"/>
            <a:ext cx="603250" cy="753110"/>
          </a:xfrm>
          <a:custGeom>
            <a:avLst/>
            <a:gdLst/>
            <a:ahLst/>
            <a:cxnLst/>
            <a:rect l="l" t="t" r="r" b="b"/>
            <a:pathLst>
              <a:path w="603250" h="753110">
                <a:moveTo>
                  <a:pt x="413054" y="467042"/>
                </a:moveTo>
                <a:lnTo>
                  <a:pt x="385533" y="460565"/>
                </a:lnTo>
                <a:lnTo>
                  <a:pt x="357682" y="455803"/>
                </a:lnTo>
                <a:lnTo>
                  <a:pt x="329603" y="452780"/>
                </a:lnTo>
                <a:lnTo>
                  <a:pt x="301358" y="451497"/>
                </a:lnTo>
                <a:lnTo>
                  <a:pt x="269824" y="452780"/>
                </a:lnTo>
                <a:lnTo>
                  <a:pt x="207543" y="462216"/>
                </a:lnTo>
                <a:lnTo>
                  <a:pt x="137668" y="483120"/>
                </a:lnTo>
                <a:lnTo>
                  <a:pt x="99352" y="499084"/>
                </a:lnTo>
                <a:lnTo>
                  <a:pt x="63157" y="518579"/>
                </a:lnTo>
                <a:lnTo>
                  <a:pt x="30137" y="541959"/>
                </a:lnTo>
                <a:lnTo>
                  <a:pt x="2311" y="584923"/>
                </a:lnTo>
                <a:lnTo>
                  <a:pt x="0" y="602259"/>
                </a:lnTo>
                <a:lnTo>
                  <a:pt x="0" y="753021"/>
                </a:lnTo>
                <a:lnTo>
                  <a:pt x="178930" y="753021"/>
                </a:lnTo>
                <a:lnTo>
                  <a:pt x="178930" y="522173"/>
                </a:lnTo>
                <a:lnTo>
                  <a:pt x="178930" y="514362"/>
                </a:lnTo>
                <a:lnTo>
                  <a:pt x="185254" y="508038"/>
                </a:lnTo>
                <a:lnTo>
                  <a:pt x="301358" y="508038"/>
                </a:lnTo>
                <a:lnTo>
                  <a:pt x="342468" y="504507"/>
                </a:lnTo>
                <a:lnTo>
                  <a:pt x="376199" y="495211"/>
                </a:lnTo>
                <a:lnTo>
                  <a:pt x="400443" y="482079"/>
                </a:lnTo>
                <a:lnTo>
                  <a:pt x="413054" y="467042"/>
                </a:lnTo>
                <a:close/>
              </a:path>
              <a:path w="603250" h="753110">
                <a:moveTo>
                  <a:pt x="452513" y="253619"/>
                </a:moveTo>
                <a:lnTo>
                  <a:pt x="151155" y="253619"/>
                </a:lnTo>
                <a:lnTo>
                  <a:pt x="151155" y="263042"/>
                </a:lnTo>
                <a:lnTo>
                  <a:pt x="158838" y="310705"/>
                </a:lnTo>
                <a:lnTo>
                  <a:pt x="180225" y="352082"/>
                </a:lnTo>
                <a:lnTo>
                  <a:pt x="212839" y="384721"/>
                </a:lnTo>
                <a:lnTo>
                  <a:pt x="254203" y="406120"/>
                </a:lnTo>
                <a:lnTo>
                  <a:pt x="301828" y="413804"/>
                </a:lnTo>
                <a:lnTo>
                  <a:pt x="349453" y="406120"/>
                </a:lnTo>
                <a:lnTo>
                  <a:pt x="390817" y="384721"/>
                </a:lnTo>
                <a:lnTo>
                  <a:pt x="423430" y="352082"/>
                </a:lnTo>
                <a:lnTo>
                  <a:pt x="444830" y="310705"/>
                </a:lnTo>
                <a:lnTo>
                  <a:pt x="452513" y="263042"/>
                </a:lnTo>
                <a:lnTo>
                  <a:pt x="452513" y="253619"/>
                </a:lnTo>
                <a:close/>
              </a:path>
              <a:path w="603250" h="753110">
                <a:moveTo>
                  <a:pt x="489712" y="115862"/>
                </a:moveTo>
                <a:lnTo>
                  <a:pt x="484124" y="87934"/>
                </a:lnTo>
                <a:lnTo>
                  <a:pt x="468807" y="65125"/>
                </a:lnTo>
                <a:lnTo>
                  <a:pt x="446062" y="49733"/>
                </a:lnTo>
                <a:lnTo>
                  <a:pt x="418172" y="44056"/>
                </a:lnTo>
                <a:lnTo>
                  <a:pt x="405739" y="45097"/>
                </a:lnTo>
                <a:lnTo>
                  <a:pt x="393776" y="48260"/>
                </a:lnTo>
                <a:lnTo>
                  <a:pt x="382536" y="53441"/>
                </a:lnTo>
                <a:lnTo>
                  <a:pt x="372275" y="60540"/>
                </a:lnTo>
                <a:lnTo>
                  <a:pt x="362661" y="33743"/>
                </a:lnTo>
                <a:lnTo>
                  <a:pt x="344170" y="13423"/>
                </a:lnTo>
                <a:lnTo>
                  <a:pt x="319417" y="1536"/>
                </a:lnTo>
                <a:lnTo>
                  <a:pt x="290995" y="0"/>
                </a:lnTo>
                <a:lnTo>
                  <a:pt x="268947" y="6972"/>
                </a:lnTo>
                <a:lnTo>
                  <a:pt x="250685" y="20231"/>
                </a:lnTo>
                <a:lnTo>
                  <a:pt x="237426" y="38506"/>
                </a:lnTo>
                <a:lnTo>
                  <a:pt x="230441" y="60540"/>
                </a:lnTo>
                <a:lnTo>
                  <a:pt x="205333" y="47078"/>
                </a:lnTo>
                <a:lnTo>
                  <a:pt x="151561" y="52184"/>
                </a:lnTo>
                <a:lnTo>
                  <a:pt x="115951" y="95237"/>
                </a:lnTo>
                <a:lnTo>
                  <a:pt x="113245" y="122618"/>
                </a:lnTo>
                <a:lnTo>
                  <a:pt x="121018" y="149021"/>
                </a:lnTo>
                <a:lnTo>
                  <a:pt x="138938" y="171183"/>
                </a:lnTo>
                <a:lnTo>
                  <a:pt x="146519" y="176847"/>
                </a:lnTo>
                <a:lnTo>
                  <a:pt x="150685" y="179095"/>
                </a:lnTo>
                <a:lnTo>
                  <a:pt x="150685" y="225361"/>
                </a:lnTo>
                <a:lnTo>
                  <a:pt x="452043" y="225361"/>
                </a:lnTo>
                <a:lnTo>
                  <a:pt x="452043" y="179095"/>
                </a:lnTo>
                <a:lnTo>
                  <a:pt x="467715" y="167627"/>
                </a:lnTo>
                <a:lnTo>
                  <a:pt x="479577" y="152666"/>
                </a:lnTo>
                <a:lnTo>
                  <a:pt x="487083" y="135115"/>
                </a:lnTo>
                <a:lnTo>
                  <a:pt x="489712" y="115862"/>
                </a:lnTo>
                <a:close/>
              </a:path>
              <a:path w="603250" h="753110">
                <a:moveTo>
                  <a:pt x="602716" y="628167"/>
                </a:moveTo>
                <a:lnTo>
                  <a:pt x="602678" y="601992"/>
                </a:lnTo>
                <a:lnTo>
                  <a:pt x="601154" y="590486"/>
                </a:lnTo>
                <a:lnTo>
                  <a:pt x="600417" y="584923"/>
                </a:lnTo>
                <a:lnTo>
                  <a:pt x="572579" y="541959"/>
                </a:lnTo>
                <a:lnTo>
                  <a:pt x="509231" y="503389"/>
                </a:lnTo>
                <a:lnTo>
                  <a:pt x="440740" y="474967"/>
                </a:lnTo>
                <a:lnTo>
                  <a:pt x="424916" y="498944"/>
                </a:lnTo>
                <a:lnTo>
                  <a:pt x="395909" y="518007"/>
                </a:lnTo>
                <a:lnTo>
                  <a:pt x="360222" y="529539"/>
                </a:lnTo>
                <a:lnTo>
                  <a:pt x="360222" y="609333"/>
                </a:lnTo>
                <a:lnTo>
                  <a:pt x="360222" y="684707"/>
                </a:lnTo>
                <a:lnTo>
                  <a:pt x="358736" y="692048"/>
                </a:lnTo>
                <a:lnTo>
                  <a:pt x="354698" y="698030"/>
                </a:lnTo>
                <a:lnTo>
                  <a:pt x="348716" y="702068"/>
                </a:lnTo>
                <a:lnTo>
                  <a:pt x="341388" y="703554"/>
                </a:lnTo>
                <a:lnTo>
                  <a:pt x="334048" y="702068"/>
                </a:lnTo>
                <a:lnTo>
                  <a:pt x="328066" y="698030"/>
                </a:lnTo>
                <a:lnTo>
                  <a:pt x="324027" y="692048"/>
                </a:lnTo>
                <a:lnTo>
                  <a:pt x="322554" y="684707"/>
                </a:lnTo>
                <a:lnTo>
                  <a:pt x="324027" y="677379"/>
                </a:lnTo>
                <a:lnTo>
                  <a:pt x="328066" y="671385"/>
                </a:lnTo>
                <a:lnTo>
                  <a:pt x="334048" y="667346"/>
                </a:lnTo>
                <a:lnTo>
                  <a:pt x="341388" y="665861"/>
                </a:lnTo>
                <a:lnTo>
                  <a:pt x="348716" y="667346"/>
                </a:lnTo>
                <a:lnTo>
                  <a:pt x="354698" y="671385"/>
                </a:lnTo>
                <a:lnTo>
                  <a:pt x="358736" y="677379"/>
                </a:lnTo>
                <a:lnTo>
                  <a:pt x="360222" y="684707"/>
                </a:lnTo>
                <a:lnTo>
                  <a:pt x="360222" y="609333"/>
                </a:lnTo>
                <a:lnTo>
                  <a:pt x="358736" y="616661"/>
                </a:lnTo>
                <a:lnTo>
                  <a:pt x="354698" y="622655"/>
                </a:lnTo>
                <a:lnTo>
                  <a:pt x="348716" y="626694"/>
                </a:lnTo>
                <a:lnTo>
                  <a:pt x="341388" y="628167"/>
                </a:lnTo>
                <a:lnTo>
                  <a:pt x="334048" y="626694"/>
                </a:lnTo>
                <a:lnTo>
                  <a:pt x="328066" y="622655"/>
                </a:lnTo>
                <a:lnTo>
                  <a:pt x="324027" y="616661"/>
                </a:lnTo>
                <a:lnTo>
                  <a:pt x="322554" y="609333"/>
                </a:lnTo>
                <a:lnTo>
                  <a:pt x="324027" y="601992"/>
                </a:lnTo>
                <a:lnTo>
                  <a:pt x="328066" y="595998"/>
                </a:lnTo>
                <a:lnTo>
                  <a:pt x="334048" y="591959"/>
                </a:lnTo>
                <a:lnTo>
                  <a:pt x="341388" y="590486"/>
                </a:lnTo>
                <a:lnTo>
                  <a:pt x="348716" y="591959"/>
                </a:lnTo>
                <a:lnTo>
                  <a:pt x="354698" y="595998"/>
                </a:lnTo>
                <a:lnTo>
                  <a:pt x="358736" y="601992"/>
                </a:lnTo>
                <a:lnTo>
                  <a:pt x="360222" y="609333"/>
                </a:lnTo>
                <a:lnTo>
                  <a:pt x="360222" y="529539"/>
                </a:lnTo>
                <a:lnTo>
                  <a:pt x="356171" y="530834"/>
                </a:lnTo>
                <a:lnTo>
                  <a:pt x="308140" y="536117"/>
                </a:lnTo>
                <a:lnTo>
                  <a:pt x="284873" y="536117"/>
                </a:lnTo>
                <a:lnTo>
                  <a:pt x="284873" y="609333"/>
                </a:lnTo>
                <a:lnTo>
                  <a:pt x="284873" y="684707"/>
                </a:lnTo>
                <a:lnTo>
                  <a:pt x="283400" y="692048"/>
                </a:lnTo>
                <a:lnTo>
                  <a:pt x="279361" y="698030"/>
                </a:lnTo>
                <a:lnTo>
                  <a:pt x="273380" y="702068"/>
                </a:lnTo>
                <a:lnTo>
                  <a:pt x="266039" y="703554"/>
                </a:lnTo>
                <a:lnTo>
                  <a:pt x="258711" y="702068"/>
                </a:lnTo>
                <a:lnTo>
                  <a:pt x="252730" y="698030"/>
                </a:lnTo>
                <a:lnTo>
                  <a:pt x="248691" y="692048"/>
                </a:lnTo>
                <a:lnTo>
                  <a:pt x="247205" y="684707"/>
                </a:lnTo>
                <a:lnTo>
                  <a:pt x="248691" y="677379"/>
                </a:lnTo>
                <a:lnTo>
                  <a:pt x="284873" y="684707"/>
                </a:lnTo>
                <a:lnTo>
                  <a:pt x="284873" y="609333"/>
                </a:lnTo>
                <a:lnTo>
                  <a:pt x="283400" y="616661"/>
                </a:lnTo>
                <a:lnTo>
                  <a:pt x="279361" y="622655"/>
                </a:lnTo>
                <a:lnTo>
                  <a:pt x="273380" y="626694"/>
                </a:lnTo>
                <a:lnTo>
                  <a:pt x="266039" y="628167"/>
                </a:lnTo>
                <a:lnTo>
                  <a:pt x="258711" y="626694"/>
                </a:lnTo>
                <a:lnTo>
                  <a:pt x="252730" y="622655"/>
                </a:lnTo>
                <a:lnTo>
                  <a:pt x="248691" y="616661"/>
                </a:lnTo>
                <a:lnTo>
                  <a:pt x="247205" y="609333"/>
                </a:lnTo>
                <a:lnTo>
                  <a:pt x="248691" y="601992"/>
                </a:lnTo>
                <a:lnTo>
                  <a:pt x="252730" y="595998"/>
                </a:lnTo>
                <a:lnTo>
                  <a:pt x="258711" y="591959"/>
                </a:lnTo>
                <a:lnTo>
                  <a:pt x="266039" y="590486"/>
                </a:lnTo>
                <a:lnTo>
                  <a:pt x="273380" y="591959"/>
                </a:lnTo>
                <a:lnTo>
                  <a:pt x="279361" y="595998"/>
                </a:lnTo>
                <a:lnTo>
                  <a:pt x="283400" y="601992"/>
                </a:lnTo>
                <a:lnTo>
                  <a:pt x="284873" y="609333"/>
                </a:lnTo>
                <a:lnTo>
                  <a:pt x="284873" y="536117"/>
                </a:lnTo>
                <a:lnTo>
                  <a:pt x="207187" y="536117"/>
                </a:lnTo>
                <a:lnTo>
                  <a:pt x="207187" y="753021"/>
                </a:lnTo>
                <a:lnTo>
                  <a:pt x="602716" y="753021"/>
                </a:lnTo>
                <a:lnTo>
                  <a:pt x="602716" y="703554"/>
                </a:lnTo>
                <a:lnTo>
                  <a:pt x="602716" y="665861"/>
                </a:lnTo>
                <a:lnTo>
                  <a:pt x="602716" y="628167"/>
                </a:lnTo>
                <a:close/>
              </a:path>
            </a:pathLst>
          </a:custGeom>
          <a:solidFill>
            <a:srgbClr val="FF1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33637" y="5161379"/>
            <a:ext cx="214629" cy="264160"/>
          </a:xfrm>
          <a:custGeom>
            <a:avLst/>
            <a:gdLst/>
            <a:ahLst/>
            <a:cxnLst/>
            <a:rect l="l" t="t" r="r" b="b"/>
            <a:pathLst>
              <a:path w="214629" h="264160">
                <a:moveTo>
                  <a:pt x="200119" y="0"/>
                </a:moveTo>
                <a:lnTo>
                  <a:pt x="138140" y="16470"/>
                </a:lnTo>
                <a:lnTo>
                  <a:pt x="100554" y="32861"/>
                </a:lnTo>
                <a:lnTo>
                  <a:pt x="64486" y="52373"/>
                </a:lnTo>
                <a:lnTo>
                  <a:pt x="30135" y="74909"/>
                </a:lnTo>
                <a:lnTo>
                  <a:pt x="2303" y="117880"/>
                </a:lnTo>
                <a:lnTo>
                  <a:pt x="0" y="135214"/>
                </a:lnTo>
                <a:lnTo>
                  <a:pt x="0" y="263686"/>
                </a:lnTo>
                <a:lnTo>
                  <a:pt x="214548" y="49141"/>
                </a:lnTo>
                <a:lnTo>
                  <a:pt x="200119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28218" y="4710125"/>
            <a:ext cx="423545" cy="405765"/>
          </a:xfrm>
          <a:custGeom>
            <a:avLst/>
            <a:gdLst/>
            <a:ahLst/>
            <a:cxnLst/>
            <a:rect l="l" t="t" r="r" b="b"/>
            <a:pathLst>
              <a:path w="423545" h="405764">
                <a:moveTo>
                  <a:pt x="357454" y="256679"/>
                </a:moveTo>
                <a:lnTo>
                  <a:pt x="357263" y="250202"/>
                </a:lnTo>
                <a:lnTo>
                  <a:pt x="356806" y="243725"/>
                </a:lnTo>
                <a:lnTo>
                  <a:pt x="356082" y="237286"/>
                </a:lnTo>
                <a:lnTo>
                  <a:pt x="355092" y="230860"/>
                </a:lnTo>
                <a:lnTo>
                  <a:pt x="321462" y="249174"/>
                </a:lnTo>
                <a:lnTo>
                  <a:pt x="285762" y="262458"/>
                </a:lnTo>
                <a:lnTo>
                  <a:pt x="248539" y="270535"/>
                </a:lnTo>
                <a:lnTo>
                  <a:pt x="210350" y="273265"/>
                </a:lnTo>
                <a:lnTo>
                  <a:pt x="170180" y="270192"/>
                </a:lnTo>
                <a:lnTo>
                  <a:pt x="131152" y="261175"/>
                </a:lnTo>
                <a:lnTo>
                  <a:pt x="93916" y="246430"/>
                </a:lnTo>
                <a:lnTo>
                  <a:pt x="59105" y="226148"/>
                </a:lnTo>
                <a:lnTo>
                  <a:pt x="57162" y="274383"/>
                </a:lnTo>
                <a:lnTo>
                  <a:pt x="69888" y="319201"/>
                </a:lnTo>
                <a:lnTo>
                  <a:pt x="95364" y="357682"/>
                </a:lnTo>
                <a:lnTo>
                  <a:pt x="131648" y="386880"/>
                </a:lnTo>
                <a:lnTo>
                  <a:pt x="176796" y="403898"/>
                </a:lnTo>
                <a:lnTo>
                  <a:pt x="214922" y="405434"/>
                </a:lnTo>
                <a:lnTo>
                  <a:pt x="347103" y="273265"/>
                </a:lnTo>
                <a:lnTo>
                  <a:pt x="357263" y="263093"/>
                </a:lnTo>
                <a:lnTo>
                  <a:pt x="357454" y="256679"/>
                </a:lnTo>
                <a:close/>
              </a:path>
              <a:path w="423545" h="405764">
                <a:moveTo>
                  <a:pt x="422948" y="94691"/>
                </a:moveTo>
                <a:lnTo>
                  <a:pt x="405104" y="72478"/>
                </a:lnTo>
                <a:lnTo>
                  <a:pt x="405472" y="72161"/>
                </a:lnTo>
                <a:lnTo>
                  <a:pt x="389801" y="68707"/>
                </a:lnTo>
                <a:lnTo>
                  <a:pt x="383171" y="67246"/>
                </a:lnTo>
                <a:lnTo>
                  <a:pt x="361061" y="61582"/>
                </a:lnTo>
                <a:lnTo>
                  <a:pt x="317423" y="48056"/>
                </a:lnTo>
                <a:lnTo>
                  <a:pt x="269989" y="27076"/>
                </a:lnTo>
                <a:lnTo>
                  <a:pt x="246799" y="15938"/>
                </a:lnTo>
                <a:lnTo>
                  <a:pt x="246799" y="80479"/>
                </a:lnTo>
                <a:lnTo>
                  <a:pt x="244335" y="83540"/>
                </a:lnTo>
                <a:lnTo>
                  <a:pt x="242709" y="87236"/>
                </a:lnTo>
                <a:lnTo>
                  <a:pt x="242214" y="90335"/>
                </a:lnTo>
                <a:lnTo>
                  <a:pt x="242150" y="94691"/>
                </a:lnTo>
                <a:lnTo>
                  <a:pt x="242277" y="100545"/>
                </a:lnTo>
                <a:lnTo>
                  <a:pt x="245757" y="100545"/>
                </a:lnTo>
                <a:lnTo>
                  <a:pt x="245757" y="112420"/>
                </a:lnTo>
                <a:lnTo>
                  <a:pt x="245376" y="112420"/>
                </a:lnTo>
                <a:lnTo>
                  <a:pt x="240030" y="130962"/>
                </a:lnTo>
                <a:lnTo>
                  <a:pt x="228244" y="142989"/>
                </a:lnTo>
                <a:lnTo>
                  <a:pt x="216420" y="149504"/>
                </a:lnTo>
                <a:lnTo>
                  <a:pt x="211099" y="151434"/>
                </a:lnTo>
                <a:lnTo>
                  <a:pt x="205727" y="149491"/>
                </a:lnTo>
                <a:lnTo>
                  <a:pt x="193967" y="143027"/>
                </a:lnTo>
                <a:lnTo>
                  <a:pt x="182181" y="131000"/>
                </a:lnTo>
                <a:lnTo>
                  <a:pt x="176822" y="112420"/>
                </a:lnTo>
                <a:lnTo>
                  <a:pt x="176822" y="100545"/>
                </a:lnTo>
                <a:lnTo>
                  <a:pt x="180301" y="100545"/>
                </a:lnTo>
                <a:lnTo>
                  <a:pt x="180187" y="90335"/>
                </a:lnTo>
                <a:lnTo>
                  <a:pt x="179705" y="87223"/>
                </a:lnTo>
                <a:lnTo>
                  <a:pt x="178079" y="83540"/>
                </a:lnTo>
                <a:lnTo>
                  <a:pt x="175602" y="80479"/>
                </a:lnTo>
                <a:lnTo>
                  <a:pt x="187934" y="68707"/>
                </a:lnTo>
                <a:lnTo>
                  <a:pt x="191147" y="71691"/>
                </a:lnTo>
                <a:lnTo>
                  <a:pt x="195402" y="73342"/>
                </a:lnTo>
                <a:lnTo>
                  <a:pt x="204165" y="73342"/>
                </a:lnTo>
                <a:lnTo>
                  <a:pt x="208381" y="71767"/>
                </a:lnTo>
                <a:lnTo>
                  <a:pt x="211670" y="68859"/>
                </a:lnTo>
                <a:lnTo>
                  <a:pt x="214972" y="71767"/>
                </a:lnTo>
                <a:lnTo>
                  <a:pt x="219176" y="73342"/>
                </a:lnTo>
                <a:lnTo>
                  <a:pt x="223532" y="73342"/>
                </a:lnTo>
                <a:lnTo>
                  <a:pt x="227799" y="73253"/>
                </a:lnTo>
                <a:lnTo>
                  <a:pt x="231902" y="71602"/>
                </a:lnTo>
                <a:lnTo>
                  <a:pt x="234848" y="68859"/>
                </a:lnTo>
                <a:lnTo>
                  <a:pt x="235026" y="68707"/>
                </a:lnTo>
                <a:lnTo>
                  <a:pt x="246799" y="80479"/>
                </a:lnTo>
                <a:lnTo>
                  <a:pt x="246799" y="15938"/>
                </a:lnTo>
                <a:lnTo>
                  <a:pt x="243293" y="14249"/>
                </a:lnTo>
                <a:lnTo>
                  <a:pt x="222402" y="3683"/>
                </a:lnTo>
                <a:lnTo>
                  <a:pt x="215582" y="0"/>
                </a:lnTo>
                <a:lnTo>
                  <a:pt x="207378" y="0"/>
                </a:lnTo>
                <a:lnTo>
                  <a:pt x="200558" y="3683"/>
                </a:lnTo>
                <a:lnTo>
                  <a:pt x="179666" y="14249"/>
                </a:lnTo>
                <a:lnTo>
                  <a:pt x="126314" y="39293"/>
                </a:lnTo>
                <a:lnTo>
                  <a:pt x="83820" y="55181"/>
                </a:lnTo>
                <a:lnTo>
                  <a:pt x="39776" y="67246"/>
                </a:lnTo>
                <a:lnTo>
                  <a:pt x="17475" y="72161"/>
                </a:lnTo>
                <a:lnTo>
                  <a:pt x="9207" y="75844"/>
                </a:lnTo>
                <a:lnTo>
                  <a:pt x="3200" y="82194"/>
                </a:lnTo>
                <a:lnTo>
                  <a:pt x="0" y="90335"/>
                </a:lnTo>
                <a:lnTo>
                  <a:pt x="177" y="99402"/>
                </a:lnTo>
                <a:lnTo>
                  <a:pt x="1104" y="103619"/>
                </a:lnTo>
                <a:lnTo>
                  <a:pt x="3225" y="107480"/>
                </a:lnTo>
                <a:lnTo>
                  <a:pt x="43942" y="148234"/>
                </a:lnTo>
                <a:lnTo>
                  <a:pt x="43942" y="160578"/>
                </a:lnTo>
                <a:lnTo>
                  <a:pt x="73698" y="202501"/>
                </a:lnTo>
                <a:lnTo>
                  <a:pt x="115519" y="225602"/>
                </a:lnTo>
                <a:lnTo>
                  <a:pt x="160197" y="239763"/>
                </a:lnTo>
                <a:lnTo>
                  <a:pt x="206375" y="244970"/>
                </a:lnTo>
                <a:lnTo>
                  <a:pt x="252691" y="241198"/>
                </a:lnTo>
                <a:lnTo>
                  <a:pt x="297789" y="228434"/>
                </a:lnTo>
                <a:lnTo>
                  <a:pt x="340309" y="206654"/>
                </a:lnTo>
                <a:lnTo>
                  <a:pt x="373595" y="179285"/>
                </a:lnTo>
                <a:lnTo>
                  <a:pt x="378637" y="151434"/>
                </a:lnTo>
                <a:lnTo>
                  <a:pt x="378637" y="148513"/>
                </a:lnTo>
                <a:lnTo>
                  <a:pt x="416306" y="110820"/>
                </a:lnTo>
                <a:lnTo>
                  <a:pt x="421297" y="103276"/>
                </a:lnTo>
                <a:lnTo>
                  <a:pt x="422948" y="94691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7033637" y="2830531"/>
            <a:ext cx="480695" cy="703580"/>
            <a:chOff x="7033637" y="2830531"/>
            <a:chExt cx="480695" cy="703580"/>
          </a:xfrm>
        </p:grpSpPr>
        <p:sp>
          <p:nvSpPr>
            <p:cNvPr id="9" name="object 9"/>
            <p:cNvSpPr/>
            <p:nvPr/>
          </p:nvSpPr>
          <p:spPr>
            <a:xfrm>
              <a:off x="7033628" y="2830537"/>
              <a:ext cx="480695" cy="615950"/>
            </a:xfrm>
            <a:custGeom>
              <a:avLst/>
              <a:gdLst/>
              <a:ahLst/>
              <a:cxnLst/>
              <a:rect l="l" t="t" r="r" b="b"/>
              <a:pathLst>
                <a:path w="480695" h="615950">
                  <a:moveTo>
                    <a:pt x="131851" y="339217"/>
                  </a:moveTo>
                  <a:lnTo>
                    <a:pt x="113017" y="339217"/>
                  </a:lnTo>
                  <a:lnTo>
                    <a:pt x="113017" y="284289"/>
                  </a:lnTo>
                  <a:lnTo>
                    <a:pt x="106680" y="277964"/>
                  </a:lnTo>
                  <a:lnTo>
                    <a:pt x="91084" y="277964"/>
                  </a:lnTo>
                  <a:lnTo>
                    <a:pt x="84759" y="284289"/>
                  </a:lnTo>
                  <a:lnTo>
                    <a:pt x="84759" y="339217"/>
                  </a:lnTo>
                  <a:lnTo>
                    <a:pt x="46520" y="339217"/>
                  </a:lnTo>
                  <a:lnTo>
                    <a:pt x="46520" y="284289"/>
                  </a:lnTo>
                  <a:lnTo>
                    <a:pt x="40195" y="277964"/>
                  </a:lnTo>
                  <a:lnTo>
                    <a:pt x="24599" y="277964"/>
                  </a:lnTo>
                  <a:lnTo>
                    <a:pt x="18275" y="284289"/>
                  </a:lnTo>
                  <a:lnTo>
                    <a:pt x="18275" y="339217"/>
                  </a:lnTo>
                  <a:lnTo>
                    <a:pt x="0" y="339217"/>
                  </a:lnTo>
                  <a:lnTo>
                    <a:pt x="0" y="376897"/>
                  </a:lnTo>
                  <a:lnTo>
                    <a:pt x="3314" y="397852"/>
                  </a:lnTo>
                  <a:lnTo>
                    <a:pt x="12814" y="416255"/>
                  </a:lnTo>
                  <a:lnTo>
                    <a:pt x="27533" y="430809"/>
                  </a:lnTo>
                  <a:lnTo>
                    <a:pt x="46520" y="440220"/>
                  </a:lnTo>
                  <a:lnTo>
                    <a:pt x="46520" y="570636"/>
                  </a:lnTo>
                  <a:lnTo>
                    <a:pt x="50444" y="588924"/>
                  </a:lnTo>
                  <a:lnTo>
                    <a:pt x="60718" y="603783"/>
                  </a:lnTo>
                  <a:lnTo>
                    <a:pt x="75806" y="613702"/>
                  </a:lnTo>
                  <a:lnTo>
                    <a:pt x="87363" y="615886"/>
                  </a:lnTo>
                  <a:lnTo>
                    <a:pt x="123761" y="579488"/>
                  </a:lnTo>
                  <a:lnTo>
                    <a:pt x="103035" y="579488"/>
                  </a:lnTo>
                  <a:lnTo>
                    <a:pt x="95694" y="578015"/>
                  </a:lnTo>
                  <a:lnTo>
                    <a:pt x="89712" y="573976"/>
                  </a:lnTo>
                  <a:lnTo>
                    <a:pt x="85674" y="567982"/>
                  </a:lnTo>
                  <a:lnTo>
                    <a:pt x="84188" y="560641"/>
                  </a:lnTo>
                  <a:lnTo>
                    <a:pt x="84188" y="440321"/>
                  </a:lnTo>
                  <a:lnTo>
                    <a:pt x="103555" y="431101"/>
                  </a:lnTo>
                  <a:lnTo>
                    <a:pt x="118618" y="416585"/>
                  </a:lnTo>
                  <a:lnTo>
                    <a:pt x="128371" y="398068"/>
                  </a:lnTo>
                  <a:lnTo>
                    <a:pt x="131851" y="376897"/>
                  </a:lnTo>
                  <a:lnTo>
                    <a:pt x="131851" y="339217"/>
                  </a:lnTo>
                  <a:close/>
                </a:path>
                <a:path w="480695" h="615950">
                  <a:moveTo>
                    <a:pt x="452513" y="226136"/>
                  </a:moveTo>
                  <a:lnTo>
                    <a:pt x="151155" y="226136"/>
                  </a:lnTo>
                  <a:lnTo>
                    <a:pt x="151155" y="235559"/>
                  </a:lnTo>
                  <a:lnTo>
                    <a:pt x="158838" y="283222"/>
                  </a:lnTo>
                  <a:lnTo>
                    <a:pt x="180225" y="324599"/>
                  </a:lnTo>
                  <a:lnTo>
                    <a:pt x="212839" y="357238"/>
                  </a:lnTo>
                  <a:lnTo>
                    <a:pt x="254203" y="378637"/>
                  </a:lnTo>
                  <a:lnTo>
                    <a:pt x="301828" y="386321"/>
                  </a:lnTo>
                  <a:lnTo>
                    <a:pt x="319836" y="383425"/>
                  </a:lnTo>
                  <a:lnTo>
                    <a:pt x="449592" y="253669"/>
                  </a:lnTo>
                  <a:lnTo>
                    <a:pt x="452513" y="235559"/>
                  </a:lnTo>
                  <a:lnTo>
                    <a:pt x="452513" y="226136"/>
                  </a:lnTo>
                  <a:close/>
                </a:path>
                <a:path w="480695" h="615950">
                  <a:moveTo>
                    <a:pt x="480288" y="179031"/>
                  </a:moveTo>
                  <a:lnTo>
                    <a:pt x="478815" y="171691"/>
                  </a:lnTo>
                  <a:lnTo>
                    <a:pt x="474776" y="165709"/>
                  </a:lnTo>
                  <a:lnTo>
                    <a:pt x="468782" y="161671"/>
                  </a:lnTo>
                  <a:lnTo>
                    <a:pt x="461454" y="160185"/>
                  </a:lnTo>
                  <a:lnTo>
                    <a:pt x="452043" y="160185"/>
                  </a:lnTo>
                  <a:lnTo>
                    <a:pt x="450215" y="150761"/>
                  </a:lnTo>
                  <a:lnTo>
                    <a:pt x="444754" y="122428"/>
                  </a:lnTo>
                  <a:lnTo>
                    <a:pt x="435864" y="103771"/>
                  </a:lnTo>
                  <a:lnTo>
                    <a:pt x="428472" y="88239"/>
                  </a:lnTo>
                  <a:lnTo>
                    <a:pt x="404202" y="59182"/>
                  </a:lnTo>
                  <a:lnTo>
                    <a:pt x="372935" y="36830"/>
                  </a:lnTo>
                  <a:lnTo>
                    <a:pt x="357746" y="96989"/>
                  </a:lnTo>
                  <a:lnTo>
                    <a:pt x="356806" y="100799"/>
                  </a:lnTo>
                  <a:lnTo>
                    <a:pt x="352882" y="103771"/>
                  </a:lnTo>
                  <a:lnTo>
                    <a:pt x="348449" y="103644"/>
                  </a:lnTo>
                  <a:lnTo>
                    <a:pt x="346189" y="103644"/>
                  </a:lnTo>
                  <a:lnTo>
                    <a:pt x="341096" y="102577"/>
                  </a:lnTo>
                  <a:lnTo>
                    <a:pt x="337832" y="97586"/>
                  </a:lnTo>
                  <a:lnTo>
                    <a:pt x="339026" y="91960"/>
                  </a:lnTo>
                  <a:lnTo>
                    <a:pt x="347268" y="59436"/>
                  </a:lnTo>
                  <a:lnTo>
                    <a:pt x="356920" y="21361"/>
                  </a:lnTo>
                  <a:lnTo>
                    <a:pt x="353148" y="12763"/>
                  </a:lnTo>
                  <a:lnTo>
                    <a:pt x="346925" y="6032"/>
                  </a:lnTo>
                  <a:lnTo>
                    <a:pt x="338886" y="1612"/>
                  </a:lnTo>
                  <a:lnTo>
                    <a:pt x="329615" y="0"/>
                  </a:lnTo>
                  <a:lnTo>
                    <a:pt x="321792" y="0"/>
                  </a:lnTo>
                  <a:lnTo>
                    <a:pt x="321792" y="95173"/>
                  </a:lnTo>
                  <a:lnTo>
                    <a:pt x="290347" y="150761"/>
                  </a:lnTo>
                  <a:lnTo>
                    <a:pt x="301358" y="106565"/>
                  </a:lnTo>
                  <a:lnTo>
                    <a:pt x="285635" y="106565"/>
                  </a:lnTo>
                  <a:lnTo>
                    <a:pt x="286080" y="103771"/>
                  </a:lnTo>
                  <a:lnTo>
                    <a:pt x="293255" y="59436"/>
                  </a:lnTo>
                  <a:lnTo>
                    <a:pt x="315950" y="59436"/>
                  </a:lnTo>
                  <a:lnTo>
                    <a:pt x="305879" y="95173"/>
                  </a:lnTo>
                  <a:lnTo>
                    <a:pt x="321792" y="95173"/>
                  </a:lnTo>
                  <a:lnTo>
                    <a:pt x="321792" y="0"/>
                  </a:lnTo>
                  <a:lnTo>
                    <a:pt x="273113" y="0"/>
                  </a:lnTo>
                  <a:lnTo>
                    <a:pt x="263829" y="1612"/>
                  </a:lnTo>
                  <a:lnTo>
                    <a:pt x="255790" y="6032"/>
                  </a:lnTo>
                  <a:lnTo>
                    <a:pt x="249580" y="12763"/>
                  </a:lnTo>
                  <a:lnTo>
                    <a:pt x="245795" y="21361"/>
                  </a:lnTo>
                  <a:lnTo>
                    <a:pt x="263690" y="91960"/>
                  </a:lnTo>
                  <a:lnTo>
                    <a:pt x="265049" y="96989"/>
                  </a:lnTo>
                  <a:lnTo>
                    <a:pt x="262077" y="102158"/>
                  </a:lnTo>
                  <a:lnTo>
                    <a:pt x="256527" y="103644"/>
                  </a:lnTo>
                  <a:lnTo>
                    <a:pt x="254266" y="103644"/>
                  </a:lnTo>
                  <a:lnTo>
                    <a:pt x="249834" y="103771"/>
                  </a:lnTo>
                  <a:lnTo>
                    <a:pt x="245910" y="100799"/>
                  </a:lnTo>
                  <a:lnTo>
                    <a:pt x="230263" y="36830"/>
                  </a:lnTo>
                  <a:lnTo>
                    <a:pt x="198996" y="59182"/>
                  </a:lnTo>
                  <a:lnTo>
                    <a:pt x="174713" y="88239"/>
                  </a:lnTo>
                  <a:lnTo>
                    <a:pt x="158445" y="122428"/>
                  </a:lnTo>
                  <a:lnTo>
                    <a:pt x="151155" y="160185"/>
                  </a:lnTo>
                  <a:lnTo>
                    <a:pt x="141262" y="160185"/>
                  </a:lnTo>
                  <a:lnTo>
                    <a:pt x="133934" y="161671"/>
                  </a:lnTo>
                  <a:lnTo>
                    <a:pt x="127939" y="165709"/>
                  </a:lnTo>
                  <a:lnTo>
                    <a:pt x="123913" y="171691"/>
                  </a:lnTo>
                  <a:lnTo>
                    <a:pt x="122428" y="179031"/>
                  </a:lnTo>
                  <a:lnTo>
                    <a:pt x="123913" y="186372"/>
                  </a:lnTo>
                  <a:lnTo>
                    <a:pt x="127939" y="192354"/>
                  </a:lnTo>
                  <a:lnTo>
                    <a:pt x="133934" y="196392"/>
                  </a:lnTo>
                  <a:lnTo>
                    <a:pt x="141262" y="197878"/>
                  </a:lnTo>
                  <a:lnTo>
                    <a:pt x="461454" y="197878"/>
                  </a:lnTo>
                  <a:lnTo>
                    <a:pt x="468782" y="196392"/>
                  </a:lnTo>
                  <a:lnTo>
                    <a:pt x="474776" y="192354"/>
                  </a:lnTo>
                  <a:lnTo>
                    <a:pt x="478815" y="186372"/>
                  </a:lnTo>
                  <a:lnTo>
                    <a:pt x="480288" y="179031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33637" y="3346889"/>
              <a:ext cx="71755" cy="1868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6663" y="3255729"/>
              <a:ext cx="175031" cy="13544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033628" y="1915591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160096" y="363334"/>
                </a:moveTo>
                <a:lnTo>
                  <a:pt x="92583" y="391414"/>
                </a:lnTo>
                <a:lnTo>
                  <a:pt x="30048" y="429298"/>
                </a:lnTo>
                <a:lnTo>
                  <a:pt x="2222" y="472554"/>
                </a:lnTo>
                <a:lnTo>
                  <a:pt x="0" y="489978"/>
                </a:lnTo>
                <a:lnTo>
                  <a:pt x="0" y="618451"/>
                </a:lnTo>
                <a:lnTo>
                  <a:pt x="108496" y="509968"/>
                </a:lnTo>
                <a:lnTo>
                  <a:pt x="108496" y="484606"/>
                </a:lnTo>
                <a:lnTo>
                  <a:pt x="104432" y="482447"/>
                </a:lnTo>
                <a:lnTo>
                  <a:pt x="101917" y="478180"/>
                </a:lnTo>
                <a:lnTo>
                  <a:pt x="118541" y="429133"/>
                </a:lnTo>
                <a:lnTo>
                  <a:pt x="160096" y="406311"/>
                </a:lnTo>
                <a:lnTo>
                  <a:pt x="160096" y="363334"/>
                </a:lnTo>
                <a:close/>
              </a:path>
              <a:path w="452120" h="618489">
                <a:moveTo>
                  <a:pt x="184035" y="434416"/>
                </a:moveTo>
                <a:lnTo>
                  <a:pt x="140195" y="443865"/>
                </a:lnTo>
                <a:lnTo>
                  <a:pt x="127787" y="478180"/>
                </a:lnTo>
                <a:lnTo>
                  <a:pt x="125336" y="482333"/>
                </a:lnTo>
                <a:lnTo>
                  <a:pt x="121386" y="484606"/>
                </a:lnTo>
                <a:lnTo>
                  <a:pt x="121386" y="497065"/>
                </a:lnTo>
                <a:lnTo>
                  <a:pt x="184035" y="434416"/>
                </a:lnTo>
                <a:close/>
              </a:path>
              <a:path w="452120" h="618489">
                <a:moveTo>
                  <a:pt x="278079" y="340372"/>
                </a:moveTo>
                <a:lnTo>
                  <a:pt x="270522" y="340753"/>
                </a:lnTo>
                <a:lnTo>
                  <a:pt x="239877" y="344309"/>
                </a:lnTo>
                <a:lnTo>
                  <a:pt x="209537" y="349859"/>
                </a:lnTo>
                <a:lnTo>
                  <a:pt x="179590" y="357403"/>
                </a:lnTo>
                <a:lnTo>
                  <a:pt x="179590" y="406311"/>
                </a:lnTo>
                <a:lnTo>
                  <a:pt x="202768" y="414121"/>
                </a:lnTo>
                <a:lnTo>
                  <a:pt x="203631" y="414820"/>
                </a:lnTo>
                <a:lnTo>
                  <a:pt x="278079" y="340372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67568" y="2752267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67568" y="3744391"/>
            <a:ext cx="603250" cy="641350"/>
          </a:xfrm>
          <a:custGeom>
            <a:avLst/>
            <a:gdLst/>
            <a:ahLst/>
            <a:cxnLst/>
            <a:rect l="l" t="t" r="r" b="b"/>
            <a:pathLst>
              <a:path w="603250" h="641350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48983" y="293839"/>
                </a:lnTo>
                <a:lnTo>
                  <a:pt x="390347" y="272440"/>
                </a:lnTo>
                <a:lnTo>
                  <a:pt x="422960" y="239801"/>
                </a:lnTo>
                <a:lnTo>
                  <a:pt x="444360" y="198424"/>
                </a:lnTo>
                <a:lnTo>
                  <a:pt x="452043" y="150761"/>
                </a:lnTo>
                <a:close/>
              </a:path>
              <a:path w="603250" h="641350">
                <a:moveTo>
                  <a:pt x="602716" y="489978"/>
                </a:moveTo>
                <a:lnTo>
                  <a:pt x="585241" y="442277"/>
                </a:lnTo>
                <a:lnTo>
                  <a:pt x="539559" y="406298"/>
                </a:lnTo>
                <a:lnTo>
                  <a:pt x="503364" y="386803"/>
                </a:lnTo>
                <a:lnTo>
                  <a:pt x="465048" y="370840"/>
                </a:lnTo>
                <a:lnTo>
                  <a:pt x="425665" y="358063"/>
                </a:lnTo>
                <a:lnTo>
                  <a:pt x="366344" y="344398"/>
                </a:lnTo>
                <a:lnTo>
                  <a:pt x="301358" y="339217"/>
                </a:lnTo>
                <a:lnTo>
                  <a:pt x="270281" y="340575"/>
                </a:lnTo>
                <a:lnTo>
                  <a:pt x="208127" y="350354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40740"/>
                </a:lnTo>
                <a:lnTo>
                  <a:pt x="602716" y="640740"/>
                </a:lnTo>
                <a:lnTo>
                  <a:pt x="602716" y="48997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67568" y="4806619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67568" y="5721019"/>
            <a:ext cx="603250" cy="641350"/>
          </a:xfrm>
          <a:custGeom>
            <a:avLst/>
            <a:gdLst/>
            <a:ahLst/>
            <a:cxnLst/>
            <a:rect l="l" t="t" r="r" b="b"/>
            <a:pathLst>
              <a:path w="603250" h="641350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48983" y="293839"/>
                </a:lnTo>
                <a:lnTo>
                  <a:pt x="390347" y="272440"/>
                </a:lnTo>
                <a:lnTo>
                  <a:pt x="422960" y="239801"/>
                </a:lnTo>
                <a:lnTo>
                  <a:pt x="444360" y="198424"/>
                </a:lnTo>
                <a:lnTo>
                  <a:pt x="452043" y="150761"/>
                </a:lnTo>
                <a:close/>
              </a:path>
              <a:path w="603250" h="641350">
                <a:moveTo>
                  <a:pt x="602716" y="489978"/>
                </a:moveTo>
                <a:lnTo>
                  <a:pt x="585241" y="442277"/>
                </a:lnTo>
                <a:lnTo>
                  <a:pt x="539559" y="406298"/>
                </a:lnTo>
                <a:lnTo>
                  <a:pt x="503364" y="386803"/>
                </a:lnTo>
                <a:lnTo>
                  <a:pt x="465048" y="370840"/>
                </a:lnTo>
                <a:lnTo>
                  <a:pt x="425665" y="358063"/>
                </a:lnTo>
                <a:lnTo>
                  <a:pt x="366344" y="344398"/>
                </a:lnTo>
                <a:lnTo>
                  <a:pt x="301358" y="339217"/>
                </a:lnTo>
                <a:lnTo>
                  <a:pt x="270281" y="340575"/>
                </a:lnTo>
                <a:lnTo>
                  <a:pt x="208127" y="350354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40740"/>
                </a:lnTo>
                <a:lnTo>
                  <a:pt x="602716" y="640740"/>
                </a:lnTo>
                <a:lnTo>
                  <a:pt x="602716" y="48997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75834" y="2095245"/>
            <a:ext cx="1349375" cy="276860"/>
            <a:chOff x="5275834" y="2095245"/>
            <a:chExt cx="1349375" cy="276860"/>
          </a:xfrm>
        </p:grpSpPr>
        <p:sp>
          <p:nvSpPr>
            <p:cNvPr id="18" name="object 18"/>
            <p:cNvSpPr/>
            <p:nvPr/>
          </p:nvSpPr>
          <p:spPr>
            <a:xfrm>
              <a:off x="5282184" y="2101595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1204721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4721" y="263651"/>
                  </a:lnTo>
                  <a:lnTo>
                    <a:pt x="1336547" y="131825"/>
                  </a:lnTo>
                  <a:lnTo>
                    <a:pt x="120472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82184" y="2101595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0" y="0"/>
                  </a:moveTo>
                  <a:lnTo>
                    <a:pt x="1204721" y="0"/>
                  </a:lnTo>
                  <a:lnTo>
                    <a:pt x="1336547" y="131825"/>
                  </a:lnTo>
                  <a:lnTo>
                    <a:pt x="1204721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89523" y="2068525"/>
            <a:ext cx="657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75834" y="3064510"/>
            <a:ext cx="1349375" cy="278130"/>
            <a:chOff x="5275834" y="3064510"/>
            <a:chExt cx="1349375" cy="278130"/>
          </a:xfrm>
        </p:grpSpPr>
        <p:sp>
          <p:nvSpPr>
            <p:cNvPr id="22" name="object 22"/>
            <p:cNvSpPr/>
            <p:nvPr/>
          </p:nvSpPr>
          <p:spPr>
            <a:xfrm>
              <a:off x="5282184" y="307086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282184" y="307086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5275834" y="4000246"/>
            <a:ext cx="1349375" cy="278130"/>
            <a:chOff x="5275834" y="4000246"/>
            <a:chExt cx="1349375" cy="278130"/>
          </a:xfrm>
        </p:grpSpPr>
        <p:sp>
          <p:nvSpPr>
            <p:cNvPr id="25" name="object 25"/>
            <p:cNvSpPr/>
            <p:nvPr/>
          </p:nvSpPr>
          <p:spPr>
            <a:xfrm>
              <a:off x="5282184" y="4006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82184" y="4006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446267" y="3038602"/>
            <a:ext cx="944880" cy="12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Astronaut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75834" y="4987797"/>
            <a:ext cx="1349375" cy="278130"/>
            <a:chOff x="5275834" y="4987797"/>
            <a:chExt cx="1349375" cy="278130"/>
          </a:xfrm>
        </p:grpSpPr>
        <p:sp>
          <p:nvSpPr>
            <p:cNvPr id="29" name="object 29"/>
            <p:cNvSpPr/>
            <p:nvPr/>
          </p:nvSpPr>
          <p:spPr>
            <a:xfrm>
              <a:off x="5282184" y="4994147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282184" y="4994147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5275834" y="5905246"/>
            <a:ext cx="1349375" cy="278130"/>
            <a:chOff x="5275834" y="5905246"/>
            <a:chExt cx="1349375" cy="278130"/>
          </a:xfrm>
        </p:grpSpPr>
        <p:sp>
          <p:nvSpPr>
            <p:cNvPr id="32" name="object 32"/>
            <p:cNvSpPr/>
            <p:nvPr/>
          </p:nvSpPr>
          <p:spPr>
            <a:xfrm>
              <a:off x="5282184" y="5911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B12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282184" y="5911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632196" y="4963159"/>
            <a:ext cx="57213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9168" y="1908048"/>
            <a:ext cx="914400" cy="1752600"/>
            <a:chOff x="7059168" y="1908048"/>
            <a:chExt cx="914400" cy="17526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59168" y="1908048"/>
              <a:ext cx="914400" cy="914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59168" y="2746248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59168" y="3736847"/>
            <a:ext cx="914400" cy="914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168" y="4800600"/>
            <a:ext cx="914400" cy="18288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224773" y="2227833"/>
            <a:ext cx="1348105" cy="276860"/>
            <a:chOff x="8224773" y="2227833"/>
            <a:chExt cx="1348105" cy="276860"/>
          </a:xfrm>
        </p:grpSpPr>
        <p:sp>
          <p:nvSpPr>
            <p:cNvPr id="8" name="object 8"/>
            <p:cNvSpPr/>
            <p:nvPr/>
          </p:nvSpPr>
          <p:spPr>
            <a:xfrm>
              <a:off x="8231123" y="2234183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231123" y="2234183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582025" y="2201417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24773" y="3197098"/>
            <a:ext cx="1348105" cy="276860"/>
            <a:chOff x="8224773" y="3197098"/>
            <a:chExt cx="1348105" cy="276860"/>
          </a:xfrm>
        </p:grpSpPr>
        <p:sp>
          <p:nvSpPr>
            <p:cNvPr id="12" name="object 12"/>
            <p:cNvSpPr/>
            <p:nvPr/>
          </p:nvSpPr>
          <p:spPr>
            <a:xfrm>
              <a:off x="8231123" y="3203448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31123" y="3203448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604631" y="3170935"/>
            <a:ext cx="52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24773" y="4132834"/>
            <a:ext cx="1348105" cy="276860"/>
            <a:chOff x="8224773" y="4132834"/>
            <a:chExt cx="1348105" cy="276860"/>
          </a:xfrm>
        </p:grpSpPr>
        <p:sp>
          <p:nvSpPr>
            <p:cNvPr id="16" name="object 16"/>
            <p:cNvSpPr/>
            <p:nvPr/>
          </p:nvSpPr>
          <p:spPr>
            <a:xfrm>
              <a:off x="8231123" y="4139184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203198" y="263652"/>
                  </a:lnTo>
                  <a:lnTo>
                    <a:pt x="1335024" y="131826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231123" y="4139184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6"/>
                  </a:lnTo>
                  <a:lnTo>
                    <a:pt x="1203198" y="263652"/>
                  </a:lnTo>
                  <a:lnTo>
                    <a:pt x="0" y="26365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8627491" y="4106926"/>
            <a:ext cx="478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24773" y="5120385"/>
            <a:ext cx="1348105" cy="278130"/>
            <a:chOff x="8224773" y="5120385"/>
            <a:chExt cx="1348105" cy="278130"/>
          </a:xfrm>
        </p:grpSpPr>
        <p:sp>
          <p:nvSpPr>
            <p:cNvPr id="20" name="object 20"/>
            <p:cNvSpPr/>
            <p:nvPr/>
          </p:nvSpPr>
          <p:spPr>
            <a:xfrm>
              <a:off x="8231123" y="5126735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4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231123" y="5126735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5" y="0"/>
                  </a:lnTo>
                  <a:lnTo>
                    <a:pt x="1335024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8519541" y="5095494"/>
            <a:ext cx="692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bac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24773" y="6037834"/>
            <a:ext cx="1348105" cy="278130"/>
            <a:chOff x="8224773" y="6037834"/>
            <a:chExt cx="1348105" cy="278130"/>
          </a:xfrm>
        </p:grpSpPr>
        <p:sp>
          <p:nvSpPr>
            <p:cNvPr id="24" name="object 24"/>
            <p:cNvSpPr/>
            <p:nvPr/>
          </p:nvSpPr>
          <p:spPr>
            <a:xfrm>
              <a:off x="8231123" y="6044184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4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B12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31123" y="6044184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5" y="0"/>
                  </a:lnTo>
                  <a:lnTo>
                    <a:pt x="1335024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478393" y="6012586"/>
            <a:ext cx="775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moni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905713" y="2119807"/>
            <a:ext cx="694055" cy="527685"/>
            <a:chOff x="9905713" y="2119807"/>
            <a:chExt cx="694055" cy="527685"/>
          </a:xfrm>
        </p:grpSpPr>
        <p:sp>
          <p:nvSpPr>
            <p:cNvPr id="28" name="object 28"/>
            <p:cNvSpPr/>
            <p:nvPr/>
          </p:nvSpPr>
          <p:spPr>
            <a:xfrm>
              <a:off x="9905713" y="2119807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3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149812" y="2185416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51"/>
                  </a:lnTo>
                  <a:lnTo>
                    <a:pt x="38615" y="11002"/>
                  </a:lnTo>
                  <a:lnTo>
                    <a:pt x="10360" y="22942"/>
                  </a:lnTo>
                  <a:lnTo>
                    <a:pt x="0" y="37564"/>
                  </a:lnTo>
                  <a:lnTo>
                    <a:pt x="10360" y="52186"/>
                  </a:lnTo>
                  <a:lnTo>
                    <a:pt x="38615" y="64126"/>
                  </a:lnTo>
                  <a:lnTo>
                    <a:pt x="80523" y="72176"/>
                  </a:lnTo>
                  <a:lnTo>
                    <a:pt x="131843" y="75128"/>
                  </a:lnTo>
                  <a:lnTo>
                    <a:pt x="183163" y="72176"/>
                  </a:lnTo>
                  <a:lnTo>
                    <a:pt x="225071" y="64126"/>
                  </a:lnTo>
                  <a:lnTo>
                    <a:pt x="253326" y="52186"/>
                  </a:lnTo>
                  <a:lnTo>
                    <a:pt x="263687" y="37564"/>
                  </a:lnTo>
                  <a:lnTo>
                    <a:pt x="253326" y="22942"/>
                  </a:lnTo>
                  <a:lnTo>
                    <a:pt x="225071" y="11002"/>
                  </a:lnTo>
                  <a:lnTo>
                    <a:pt x="183163" y="2952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9812" y="2241763"/>
              <a:ext cx="226909" cy="251854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9905713" y="3108883"/>
            <a:ext cx="694055" cy="527685"/>
            <a:chOff x="9905713" y="3108883"/>
            <a:chExt cx="694055" cy="527685"/>
          </a:xfrm>
        </p:grpSpPr>
        <p:sp>
          <p:nvSpPr>
            <p:cNvPr id="32" name="object 32"/>
            <p:cNvSpPr/>
            <p:nvPr/>
          </p:nvSpPr>
          <p:spPr>
            <a:xfrm>
              <a:off x="10110200" y="3208041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167596" y="0"/>
                  </a:moveTo>
                  <a:lnTo>
                    <a:pt x="123022" y="5985"/>
                  </a:lnTo>
                  <a:lnTo>
                    <a:pt x="82981" y="22881"/>
                  </a:lnTo>
                  <a:lnTo>
                    <a:pt x="49066" y="49093"/>
                  </a:lnTo>
                  <a:lnTo>
                    <a:pt x="22868" y="83027"/>
                  </a:lnTo>
                  <a:lnTo>
                    <a:pt x="5982" y="123090"/>
                  </a:lnTo>
                  <a:lnTo>
                    <a:pt x="0" y="167689"/>
                  </a:lnTo>
                  <a:lnTo>
                    <a:pt x="5982" y="212288"/>
                  </a:lnTo>
                  <a:lnTo>
                    <a:pt x="22869" y="252351"/>
                  </a:lnTo>
                  <a:lnTo>
                    <a:pt x="48369" y="285382"/>
                  </a:lnTo>
                  <a:lnTo>
                    <a:pt x="67707" y="266045"/>
                  </a:lnTo>
                  <a:lnTo>
                    <a:pt x="62793" y="262124"/>
                  </a:lnTo>
                  <a:lnTo>
                    <a:pt x="37840" y="223043"/>
                  </a:lnTo>
                  <a:lnTo>
                    <a:pt x="26903" y="176515"/>
                  </a:lnTo>
                  <a:lnTo>
                    <a:pt x="157240" y="176515"/>
                  </a:lnTo>
                  <a:lnTo>
                    <a:pt x="174891" y="158863"/>
                  </a:lnTo>
                  <a:lnTo>
                    <a:pt x="26903" y="158863"/>
                  </a:lnTo>
                  <a:lnTo>
                    <a:pt x="37840" y="112335"/>
                  </a:lnTo>
                  <a:lnTo>
                    <a:pt x="62793" y="73253"/>
                  </a:lnTo>
                  <a:lnTo>
                    <a:pt x="98911" y="44432"/>
                  </a:lnTo>
                  <a:lnTo>
                    <a:pt x="143339" y="28683"/>
                  </a:lnTo>
                  <a:lnTo>
                    <a:pt x="259719" y="28683"/>
                  </a:lnTo>
                  <a:lnTo>
                    <a:pt x="252212" y="22881"/>
                  </a:lnTo>
                  <a:lnTo>
                    <a:pt x="212171" y="5986"/>
                  </a:lnTo>
                  <a:lnTo>
                    <a:pt x="167596" y="0"/>
                  </a:lnTo>
                  <a:close/>
                </a:path>
                <a:path w="285750" h="285750">
                  <a:moveTo>
                    <a:pt x="97471" y="176515"/>
                  </a:moveTo>
                  <a:lnTo>
                    <a:pt x="79829" y="176515"/>
                  </a:lnTo>
                  <a:lnTo>
                    <a:pt x="87209" y="213114"/>
                  </a:lnTo>
                  <a:lnTo>
                    <a:pt x="97394" y="236359"/>
                  </a:lnTo>
                  <a:lnTo>
                    <a:pt x="110646" y="223107"/>
                  </a:lnTo>
                  <a:lnTo>
                    <a:pt x="104569" y="209749"/>
                  </a:lnTo>
                  <a:lnTo>
                    <a:pt x="97471" y="176515"/>
                  </a:lnTo>
                  <a:close/>
                </a:path>
                <a:path w="285750" h="285750">
                  <a:moveTo>
                    <a:pt x="191854" y="28683"/>
                  </a:moveTo>
                  <a:lnTo>
                    <a:pt x="143339" y="28683"/>
                  </a:lnTo>
                  <a:lnTo>
                    <a:pt x="101991" y="88147"/>
                  </a:lnTo>
                  <a:lnTo>
                    <a:pt x="79829" y="158863"/>
                  </a:lnTo>
                  <a:lnTo>
                    <a:pt x="97471" y="158863"/>
                  </a:lnTo>
                  <a:lnTo>
                    <a:pt x="104569" y="125629"/>
                  </a:lnTo>
                  <a:lnTo>
                    <a:pt x="118861" y="94214"/>
                  </a:lnTo>
                  <a:lnTo>
                    <a:pt x="137832" y="64724"/>
                  </a:lnTo>
                  <a:lnTo>
                    <a:pt x="158776" y="37509"/>
                  </a:lnTo>
                  <a:lnTo>
                    <a:pt x="198619" y="37509"/>
                  </a:lnTo>
                  <a:lnTo>
                    <a:pt x="191854" y="28683"/>
                  </a:lnTo>
                  <a:close/>
                </a:path>
                <a:path w="285750" h="285750">
                  <a:moveTo>
                    <a:pt x="176417" y="37509"/>
                  </a:moveTo>
                  <a:lnTo>
                    <a:pt x="158776" y="37509"/>
                  </a:lnTo>
                  <a:lnTo>
                    <a:pt x="158776" y="158863"/>
                  </a:lnTo>
                  <a:lnTo>
                    <a:pt x="174891" y="158863"/>
                  </a:lnTo>
                  <a:lnTo>
                    <a:pt x="176418" y="157337"/>
                  </a:lnTo>
                  <a:lnTo>
                    <a:pt x="176417" y="37509"/>
                  </a:lnTo>
                  <a:close/>
                </a:path>
                <a:path w="285750" h="285750">
                  <a:moveTo>
                    <a:pt x="198619" y="37509"/>
                  </a:moveTo>
                  <a:lnTo>
                    <a:pt x="176417" y="37509"/>
                  </a:lnTo>
                  <a:lnTo>
                    <a:pt x="197449" y="64786"/>
                  </a:lnTo>
                  <a:lnTo>
                    <a:pt x="216332" y="94049"/>
                  </a:lnTo>
                  <a:lnTo>
                    <a:pt x="223645" y="110111"/>
                  </a:lnTo>
                  <a:lnTo>
                    <a:pt x="236986" y="96771"/>
                  </a:lnTo>
                  <a:lnTo>
                    <a:pt x="233202" y="88147"/>
                  </a:lnTo>
                  <a:lnTo>
                    <a:pt x="213438" y="56843"/>
                  </a:lnTo>
                  <a:lnTo>
                    <a:pt x="198619" y="37509"/>
                  </a:lnTo>
                  <a:close/>
                </a:path>
                <a:path w="285750" h="285750">
                  <a:moveTo>
                    <a:pt x="259719" y="28683"/>
                  </a:moveTo>
                  <a:lnTo>
                    <a:pt x="191854" y="28683"/>
                  </a:lnTo>
                  <a:lnTo>
                    <a:pt x="236282" y="44432"/>
                  </a:lnTo>
                  <a:lnTo>
                    <a:pt x="265784" y="67973"/>
                  </a:lnTo>
                  <a:lnTo>
                    <a:pt x="285302" y="48455"/>
                  </a:lnTo>
                  <a:lnTo>
                    <a:pt x="259719" y="2868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905713" y="3108883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3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9905713" y="4024807"/>
            <a:ext cx="694055" cy="527685"/>
            <a:chOff x="9905713" y="4024807"/>
            <a:chExt cx="694055" cy="527685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7020" y="4161613"/>
              <a:ext cx="268963" cy="27658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05713" y="4024807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9905713" y="4978830"/>
            <a:ext cx="753745" cy="641350"/>
            <a:chOff x="9905713" y="4978830"/>
            <a:chExt cx="753745" cy="641350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4256" y="5122033"/>
              <a:ext cx="217026" cy="21708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905713" y="4978830"/>
              <a:ext cx="753745" cy="641350"/>
            </a:xfrm>
            <a:custGeom>
              <a:avLst/>
              <a:gdLst/>
              <a:ahLst/>
              <a:cxnLst/>
              <a:rect l="l" t="t" r="r" b="b"/>
              <a:pathLst>
                <a:path w="753745" h="641350">
                  <a:moveTo>
                    <a:pt x="546209" y="584200"/>
                  </a:moveTo>
                  <a:lnTo>
                    <a:pt x="207183" y="584200"/>
                  </a:lnTo>
                  <a:lnTo>
                    <a:pt x="207183" y="640735"/>
                  </a:lnTo>
                  <a:lnTo>
                    <a:pt x="546209" y="640735"/>
                  </a:lnTo>
                  <a:lnTo>
                    <a:pt x="546209" y="584200"/>
                  </a:lnTo>
                  <a:close/>
                </a:path>
                <a:path w="753745" h="641350">
                  <a:moveTo>
                    <a:pt x="452035" y="527664"/>
                  </a:moveTo>
                  <a:lnTo>
                    <a:pt x="301357" y="527664"/>
                  </a:lnTo>
                  <a:lnTo>
                    <a:pt x="301357" y="584200"/>
                  </a:lnTo>
                  <a:lnTo>
                    <a:pt x="452035" y="584200"/>
                  </a:lnTo>
                  <a:lnTo>
                    <a:pt x="452035" y="527664"/>
                  </a:lnTo>
                  <a:close/>
                </a:path>
                <a:path w="753745" h="641350">
                  <a:moveTo>
                    <a:pt x="715722" y="0"/>
                  </a:moveTo>
                  <a:lnTo>
                    <a:pt x="37669" y="0"/>
                  </a:lnTo>
                  <a:lnTo>
                    <a:pt x="23043" y="2974"/>
                  </a:lnTo>
                  <a:lnTo>
                    <a:pt x="11065" y="11071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972" y="504608"/>
                  </a:lnTo>
                  <a:lnTo>
                    <a:pt x="11065" y="516593"/>
                  </a:lnTo>
                  <a:lnTo>
                    <a:pt x="23043" y="524690"/>
                  </a:lnTo>
                  <a:lnTo>
                    <a:pt x="37669" y="527664"/>
                  </a:lnTo>
                  <a:lnTo>
                    <a:pt x="715723" y="527664"/>
                  </a:lnTo>
                  <a:lnTo>
                    <a:pt x="730349" y="524690"/>
                  </a:lnTo>
                  <a:lnTo>
                    <a:pt x="742327" y="516593"/>
                  </a:lnTo>
                  <a:lnTo>
                    <a:pt x="750420" y="504608"/>
                  </a:lnTo>
                  <a:lnTo>
                    <a:pt x="753392" y="489974"/>
                  </a:lnTo>
                  <a:lnTo>
                    <a:pt x="753392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753392" y="56535"/>
                  </a:lnTo>
                  <a:lnTo>
                    <a:pt x="753392" y="37690"/>
                  </a:lnTo>
                  <a:lnTo>
                    <a:pt x="750420" y="23055"/>
                  </a:lnTo>
                  <a:lnTo>
                    <a:pt x="742326" y="11071"/>
                  </a:lnTo>
                  <a:lnTo>
                    <a:pt x="730349" y="2974"/>
                  </a:lnTo>
                  <a:lnTo>
                    <a:pt x="715722" y="0"/>
                  </a:lnTo>
                  <a:close/>
                </a:path>
                <a:path w="753745" h="641350">
                  <a:moveTo>
                    <a:pt x="753392" y="56535"/>
                  </a:moveTo>
                  <a:lnTo>
                    <a:pt x="696888" y="56535"/>
                  </a:lnTo>
                  <a:lnTo>
                    <a:pt x="696888" y="471129"/>
                  </a:lnTo>
                  <a:lnTo>
                    <a:pt x="753392" y="471129"/>
                  </a:lnTo>
                  <a:lnTo>
                    <a:pt x="753392" y="56535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9905713" y="5893230"/>
            <a:ext cx="753745" cy="641350"/>
            <a:chOff x="9905713" y="5893230"/>
            <a:chExt cx="753745" cy="641350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7608" y="6001640"/>
              <a:ext cx="92410" cy="16354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7256" y="6001640"/>
              <a:ext cx="92409" cy="1635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905708" y="5893231"/>
              <a:ext cx="753745" cy="641350"/>
            </a:xfrm>
            <a:custGeom>
              <a:avLst/>
              <a:gdLst/>
              <a:ahLst/>
              <a:cxnLst/>
              <a:rect l="l" t="t" r="r" b="b"/>
              <a:pathLst>
                <a:path w="753745" h="641350">
                  <a:moveTo>
                    <a:pt x="504304" y="438873"/>
                  </a:moveTo>
                  <a:lnTo>
                    <a:pt x="504177" y="438137"/>
                  </a:lnTo>
                  <a:lnTo>
                    <a:pt x="503936" y="437426"/>
                  </a:lnTo>
                  <a:lnTo>
                    <a:pt x="503605" y="436765"/>
                  </a:lnTo>
                  <a:lnTo>
                    <a:pt x="503491" y="436308"/>
                  </a:lnTo>
                  <a:lnTo>
                    <a:pt x="496709" y="423138"/>
                  </a:lnTo>
                  <a:lnTo>
                    <a:pt x="477989" y="386816"/>
                  </a:lnTo>
                  <a:lnTo>
                    <a:pt x="477989" y="423138"/>
                  </a:lnTo>
                  <a:lnTo>
                    <a:pt x="419163" y="397408"/>
                  </a:lnTo>
                  <a:lnTo>
                    <a:pt x="398602" y="388404"/>
                  </a:lnTo>
                  <a:lnTo>
                    <a:pt x="419252" y="379361"/>
                  </a:lnTo>
                  <a:lnTo>
                    <a:pt x="448779" y="366433"/>
                  </a:lnTo>
                  <a:lnTo>
                    <a:pt x="477989" y="423138"/>
                  </a:lnTo>
                  <a:lnTo>
                    <a:pt x="477989" y="386816"/>
                  </a:lnTo>
                  <a:lnTo>
                    <a:pt x="467487" y="366433"/>
                  </a:lnTo>
                  <a:lnTo>
                    <a:pt x="452564" y="337477"/>
                  </a:lnTo>
                  <a:lnTo>
                    <a:pt x="433857" y="301167"/>
                  </a:lnTo>
                  <a:lnTo>
                    <a:pt x="433857" y="337477"/>
                  </a:lnTo>
                  <a:lnTo>
                    <a:pt x="431584" y="335953"/>
                  </a:lnTo>
                  <a:lnTo>
                    <a:pt x="431584" y="355892"/>
                  </a:lnTo>
                  <a:lnTo>
                    <a:pt x="378002" y="379361"/>
                  </a:lnTo>
                  <a:lnTo>
                    <a:pt x="357365" y="370332"/>
                  </a:lnTo>
                  <a:lnTo>
                    <a:pt x="357365" y="388366"/>
                  </a:lnTo>
                  <a:lnTo>
                    <a:pt x="277850" y="423176"/>
                  </a:lnTo>
                  <a:lnTo>
                    <a:pt x="307111" y="366344"/>
                  </a:lnTo>
                  <a:lnTo>
                    <a:pt x="357365" y="388366"/>
                  </a:lnTo>
                  <a:lnTo>
                    <a:pt x="357365" y="370332"/>
                  </a:lnTo>
                  <a:lnTo>
                    <a:pt x="348284" y="366344"/>
                  </a:lnTo>
                  <a:lnTo>
                    <a:pt x="324218" y="355815"/>
                  </a:lnTo>
                  <a:lnTo>
                    <a:pt x="351370" y="337185"/>
                  </a:lnTo>
                  <a:lnTo>
                    <a:pt x="377380" y="319341"/>
                  </a:lnTo>
                  <a:lnTo>
                    <a:pt x="431584" y="355892"/>
                  </a:lnTo>
                  <a:lnTo>
                    <a:pt x="431584" y="335953"/>
                  </a:lnTo>
                  <a:lnTo>
                    <a:pt x="406958" y="319341"/>
                  </a:lnTo>
                  <a:lnTo>
                    <a:pt x="392010" y="309270"/>
                  </a:lnTo>
                  <a:lnTo>
                    <a:pt x="406615" y="299313"/>
                  </a:lnTo>
                  <a:lnTo>
                    <a:pt x="412191" y="295516"/>
                  </a:lnTo>
                  <a:lnTo>
                    <a:pt x="433857" y="337477"/>
                  </a:lnTo>
                  <a:lnTo>
                    <a:pt x="433857" y="301167"/>
                  </a:lnTo>
                  <a:lnTo>
                    <a:pt x="430949" y="295516"/>
                  </a:lnTo>
                  <a:lnTo>
                    <a:pt x="404571" y="244322"/>
                  </a:lnTo>
                  <a:lnTo>
                    <a:pt x="404571" y="280606"/>
                  </a:lnTo>
                  <a:lnTo>
                    <a:pt x="377304" y="299313"/>
                  </a:lnTo>
                  <a:lnTo>
                    <a:pt x="372770" y="296303"/>
                  </a:lnTo>
                  <a:lnTo>
                    <a:pt x="362635" y="289572"/>
                  </a:lnTo>
                  <a:lnTo>
                    <a:pt x="362635" y="309384"/>
                  </a:lnTo>
                  <a:lnTo>
                    <a:pt x="321983" y="337185"/>
                  </a:lnTo>
                  <a:lnTo>
                    <a:pt x="343204" y="296303"/>
                  </a:lnTo>
                  <a:lnTo>
                    <a:pt x="362635" y="309384"/>
                  </a:lnTo>
                  <a:lnTo>
                    <a:pt x="362635" y="289572"/>
                  </a:lnTo>
                  <a:lnTo>
                    <a:pt x="352437" y="282790"/>
                  </a:lnTo>
                  <a:lnTo>
                    <a:pt x="351904" y="282422"/>
                  </a:lnTo>
                  <a:lnTo>
                    <a:pt x="351320" y="282105"/>
                  </a:lnTo>
                  <a:lnTo>
                    <a:pt x="350697" y="281889"/>
                  </a:lnTo>
                  <a:lnTo>
                    <a:pt x="377926" y="228930"/>
                  </a:lnTo>
                  <a:lnTo>
                    <a:pt x="404571" y="280606"/>
                  </a:lnTo>
                  <a:lnTo>
                    <a:pt x="404571" y="244322"/>
                  </a:lnTo>
                  <a:lnTo>
                    <a:pt x="396646" y="228930"/>
                  </a:lnTo>
                  <a:lnTo>
                    <a:pt x="385152" y="206616"/>
                  </a:lnTo>
                  <a:lnTo>
                    <a:pt x="384632" y="205955"/>
                  </a:lnTo>
                  <a:lnTo>
                    <a:pt x="384136" y="205473"/>
                  </a:lnTo>
                  <a:lnTo>
                    <a:pt x="389636" y="201853"/>
                  </a:lnTo>
                  <a:lnTo>
                    <a:pt x="393179" y="196608"/>
                  </a:lnTo>
                  <a:lnTo>
                    <a:pt x="394500" y="190411"/>
                  </a:lnTo>
                  <a:lnTo>
                    <a:pt x="393293" y="183959"/>
                  </a:lnTo>
                  <a:lnTo>
                    <a:pt x="389661" y="178485"/>
                  </a:lnTo>
                  <a:lnTo>
                    <a:pt x="384390" y="174955"/>
                  </a:lnTo>
                  <a:lnTo>
                    <a:pt x="378180" y="173634"/>
                  </a:lnTo>
                  <a:lnTo>
                    <a:pt x="371703" y="174840"/>
                  </a:lnTo>
                  <a:lnTo>
                    <a:pt x="366217" y="178460"/>
                  </a:lnTo>
                  <a:lnTo>
                    <a:pt x="362661" y="183705"/>
                  </a:lnTo>
                  <a:lnTo>
                    <a:pt x="361340" y="189903"/>
                  </a:lnTo>
                  <a:lnTo>
                    <a:pt x="362559" y="196354"/>
                  </a:lnTo>
                  <a:lnTo>
                    <a:pt x="364248" y="200507"/>
                  </a:lnTo>
                  <a:lnTo>
                    <a:pt x="367538" y="203796"/>
                  </a:lnTo>
                  <a:lnTo>
                    <a:pt x="371703" y="205473"/>
                  </a:lnTo>
                  <a:lnTo>
                    <a:pt x="371233" y="206006"/>
                  </a:lnTo>
                  <a:lnTo>
                    <a:pt x="370890" y="206502"/>
                  </a:lnTo>
                  <a:lnTo>
                    <a:pt x="252501" y="436308"/>
                  </a:lnTo>
                  <a:lnTo>
                    <a:pt x="252387" y="436765"/>
                  </a:lnTo>
                  <a:lnTo>
                    <a:pt x="252158" y="437222"/>
                  </a:lnTo>
                  <a:lnTo>
                    <a:pt x="251917" y="437934"/>
                  </a:lnTo>
                  <a:lnTo>
                    <a:pt x="251879" y="438137"/>
                  </a:lnTo>
                  <a:lnTo>
                    <a:pt x="251790" y="440728"/>
                  </a:lnTo>
                  <a:lnTo>
                    <a:pt x="251904" y="441896"/>
                  </a:lnTo>
                  <a:lnTo>
                    <a:pt x="252095" y="442544"/>
                  </a:lnTo>
                  <a:lnTo>
                    <a:pt x="252374" y="443166"/>
                  </a:lnTo>
                  <a:lnTo>
                    <a:pt x="252806" y="443788"/>
                  </a:lnTo>
                  <a:lnTo>
                    <a:pt x="252945" y="444080"/>
                  </a:lnTo>
                  <a:lnTo>
                    <a:pt x="253479" y="444893"/>
                  </a:lnTo>
                  <a:lnTo>
                    <a:pt x="253784" y="445274"/>
                  </a:lnTo>
                  <a:lnTo>
                    <a:pt x="254215" y="445617"/>
                  </a:lnTo>
                  <a:lnTo>
                    <a:pt x="254444" y="445770"/>
                  </a:lnTo>
                  <a:lnTo>
                    <a:pt x="254800" y="446112"/>
                  </a:lnTo>
                  <a:lnTo>
                    <a:pt x="255193" y="446417"/>
                  </a:lnTo>
                  <a:lnTo>
                    <a:pt x="255600" y="446684"/>
                  </a:lnTo>
                  <a:lnTo>
                    <a:pt x="256260" y="447001"/>
                  </a:lnTo>
                  <a:lnTo>
                    <a:pt x="257835" y="447586"/>
                  </a:lnTo>
                  <a:lnTo>
                    <a:pt x="258914" y="447586"/>
                  </a:lnTo>
                  <a:lnTo>
                    <a:pt x="259829" y="448335"/>
                  </a:lnTo>
                  <a:lnTo>
                    <a:pt x="260946" y="448335"/>
                  </a:lnTo>
                  <a:lnTo>
                    <a:pt x="261708" y="448259"/>
                  </a:lnTo>
                  <a:lnTo>
                    <a:pt x="262496" y="448043"/>
                  </a:lnTo>
                  <a:lnTo>
                    <a:pt x="319214" y="423176"/>
                  </a:lnTo>
                  <a:lnTo>
                    <a:pt x="378002" y="397408"/>
                  </a:lnTo>
                  <a:lnTo>
                    <a:pt x="492709" y="447624"/>
                  </a:lnTo>
                  <a:lnTo>
                    <a:pt x="493737" y="448106"/>
                  </a:lnTo>
                  <a:lnTo>
                    <a:pt x="494880" y="448335"/>
                  </a:lnTo>
                  <a:lnTo>
                    <a:pt x="496709" y="448322"/>
                  </a:lnTo>
                  <a:lnTo>
                    <a:pt x="497382" y="448221"/>
                  </a:lnTo>
                  <a:lnTo>
                    <a:pt x="498043" y="448043"/>
                  </a:lnTo>
                  <a:lnTo>
                    <a:pt x="498627" y="448043"/>
                  </a:lnTo>
                  <a:lnTo>
                    <a:pt x="503974" y="441350"/>
                  </a:lnTo>
                  <a:lnTo>
                    <a:pt x="504177" y="440728"/>
                  </a:lnTo>
                  <a:lnTo>
                    <a:pt x="504304" y="440042"/>
                  </a:lnTo>
                  <a:lnTo>
                    <a:pt x="504304" y="438873"/>
                  </a:lnTo>
                  <a:close/>
                </a:path>
                <a:path w="753745" h="641350">
                  <a:moveTo>
                    <a:pt x="753389" y="37693"/>
                  </a:moveTo>
                  <a:lnTo>
                    <a:pt x="750417" y="23063"/>
                  </a:lnTo>
                  <a:lnTo>
                    <a:pt x="742327" y="11074"/>
                  </a:lnTo>
                  <a:lnTo>
                    <a:pt x="730351" y="2984"/>
                  </a:lnTo>
                  <a:lnTo>
                    <a:pt x="715721" y="0"/>
                  </a:lnTo>
                  <a:lnTo>
                    <a:pt x="696887" y="0"/>
                  </a:lnTo>
                  <a:lnTo>
                    <a:pt x="696887" y="56540"/>
                  </a:lnTo>
                  <a:lnTo>
                    <a:pt x="696887" y="471131"/>
                  </a:lnTo>
                  <a:lnTo>
                    <a:pt x="56502" y="471131"/>
                  </a:lnTo>
                  <a:lnTo>
                    <a:pt x="56502" y="56540"/>
                  </a:lnTo>
                  <a:lnTo>
                    <a:pt x="696887" y="56540"/>
                  </a:lnTo>
                  <a:lnTo>
                    <a:pt x="696887" y="0"/>
                  </a:lnTo>
                  <a:lnTo>
                    <a:pt x="37668" y="0"/>
                  </a:lnTo>
                  <a:lnTo>
                    <a:pt x="23037" y="2984"/>
                  </a:lnTo>
                  <a:lnTo>
                    <a:pt x="11061" y="11074"/>
                  </a:lnTo>
                  <a:lnTo>
                    <a:pt x="2971" y="23063"/>
                  </a:lnTo>
                  <a:lnTo>
                    <a:pt x="0" y="37693"/>
                  </a:lnTo>
                  <a:lnTo>
                    <a:pt x="0" y="489978"/>
                  </a:lnTo>
                  <a:lnTo>
                    <a:pt x="2971" y="504609"/>
                  </a:lnTo>
                  <a:lnTo>
                    <a:pt x="11061" y="516597"/>
                  </a:lnTo>
                  <a:lnTo>
                    <a:pt x="23037" y="524700"/>
                  </a:lnTo>
                  <a:lnTo>
                    <a:pt x="37668" y="527672"/>
                  </a:lnTo>
                  <a:lnTo>
                    <a:pt x="301358" y="527672"/>
                  </a:lnTo>
                  <a:lnTo>
                    <a:pt x="301358" y="584200"/>
                  </a:lnTo>
                  <a:lnTo>
                    <a:pt x="207187" y="584200"/>
                  </a:lnTo>
                  <a:lnTo>
                    <a:pt x="207187" y="640740"/>
                  </a:lnTo>
                  <a:lnTo>
                    <a:pt x="546214" y="640740"/>
                  </a:lnTo>
                  <a:lnTo>
                    <a:pt x="546214" y="584200"/>
                  </a:lnTo>
                  <a:lnTo>
                    <a:pt x="452031" y="584200"/>
                  </a:lnTo>
                  <a:lnTo>
                    <a:pt x="452031" y="527672"/>
                  </a:lnTo>
                  <a:lnTo>
                    <a:pt x="715721" y="527672"/>
                  </a:lnTo>
                  <a:lnTo>
                    <a:pt x="730351" y="524700"/>
                  </a:lnTo>
                  <a:lnTo>
                    <a:pt x="742327" y="516597"/>
                  </a:lnTo>
                  <a:lnTo>
                    <a:pt x="750417" y="504609"/>
                  </a:lnTo>
                  <a:lnTo>
                    <a:pt x="753389" y="489978"/>
                  </a:lnTo>
                  <a:lnTo>
                    <a:pt x="753389" y="471131"/>
                  </a:lnTo>
                  <a:lnTo>
                    <a:pt x="753389" y="56540"/>
                  </a:lnTo>
                  <a:lnTo>
                    <a:pt x="753389" y="37693"/>
                  </a:lnTo>
                  <a:close/>
                </a:path>
              </a:pathLst>
            </a:custGeom>
            <a:solidFill>
              <a:srgbClr val="9C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2037956" y="2067991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755413" y="3954157"/>
            <a:ext cx="697230" cy="659765"/>
          </a:xfrm>
          <a:custGeom>
            <a:avLst/>
            <a:gdLst/>
            <a:ahLst/>
            <a:cxnLst/>
            <a:rect l="l" t="t" r="r" b="b"/>
            <a:pathLst>
              <a:path w="697229" h="659764">
                <a:moveTo>
                  <a:pt x="192481" y="382168"/>
                </a:moveTo>
                <a:lnTo>
                  <a:pt x="170294" y="354558"/>
                </a:lnTo>
                <a:lnTo>
                  <a:pt x="154101" y="323418"/>
                </a:lnTo>
                <a:lnTo>
                  <a:pt x="144297" y="289712"/>
                </a:lnTo>
                <a:lnTo>
                  <a:pt x="141249" y="254406"/>
                </a:lnTo>
                <a:lnTo>
                  <a:pt x="141249" y="179019"/>
                </a:lnTo>
                <a:lnTo>
                  <a:pt x="141795" y="163474"/>
                </a:lnTo>
                <a:lnTo>
                  <a:pt x="143548" y="148031"/>
                </a:lnTo>
                <a:lnTo>
                  <a:pt x="146519" y="132778"/>
                </a:lnTo>
                <a:lnTo>
                  <a:pt x="150672" y="117779"/>
                </a:lnTo>
                <a:lnTo>
                  <a:pt x="114020" y="125183"/>
                </a:lnTo>
                <a:lnTo>
                  <a:pt x="84086" y="145376"/>
                </a:lnTo>
                <a:lnTo>
                  <a:pt x="63893" y="175323"/>
                </a:lnTo>
                <a:lnTo>
                  <a:pt x="56502" y="212001"/>
                </a:lnTo>
                <a:lnTo>
                  <a:pt x="56502" y="443420"/>
                </a:lnTo>
                <a:lnTo>
                  <a:pt x="88950" y="424815"/>
                </a:lnTo>
                <a:lnTo>
                  <a:pt x="122504" y="408381"/>
                </a:lnTo>
                <a:lnTo>
                  <a:pt x="157048" y="394144"/>
                </a:lnTo>
                <a:lnTo>
                  <a:pt x="192481" y="382168"/>
                </a:lnTo>
                <a:close/>
              </a:path>
              <a:path w="697229" h="659764">
                <a:moveTo>
                  <a:pt x="536790" y="179019"/>
                </a:moveTo>
                <a:lnTo>
                  <a:pt x="530059" y="129768"/>
                </a:lnTo>
                <a:lnTo>
                  <a:pt x="521525" y="110337"/>
                </a:lnTo>
                <a:lnTo>
                  <a:pt x="511086" y="86537"/>
                </a:lnTo>
                <a:lnTo>
                  <a:pt x="503821" y="77685"/>
                </a:lnTo>
                <a:lnTo>
                  <a:pt x="503821" y="246773"/>
                </a:lnTo>
                <a:lnTo>
                  <a:pt x="503605" y="253441"/>
                </a:lnTo>
                <a:lnTo>
                  <a:pt x="495198" y="294627"/>
                </a:lnTo>
                <a:lnTo>
                  <a:pt x="492518" y="301523"/>
                </a:lnTo>
                <a:lnTo>
                  <a:pt x="432155" y="301523"/>
                </a:lnTo>
                <a:lnTo>
                  <a:pt x="428815" y="295719"/>
                </a:lnTo>
                <a:lnTo>
                  <a:pt x="422643" y="292138"/>
                </a:lnTo>
                <a:lnTo>
                  <a:pt x="415963" y="292100"/>
                </a:lnTo>
                <a:lnTo>
                  <a:pt x="397129" y="292100"/>
                </a:lnTo>
                <a:lnTo>
                  <a:pt x="389788" y="293573"/>
                </a:lnTo>
                <a:lnTo>
                  <a:pt x="383806" y="297611"/>
                </a:lnTo>
                <a:lnTo>
                  <a:pt x="379768" y="303606"/>
                </a:lnTo>
                <a:lnTo>
                  <a:pt x="378294" y="310934"/>
                </a:lnTo>
                <a:lnTo>
                  <a:pt x="379768" y="318274"/>
                </a:lnTo>
                <a:lnTo>
                  <a:pt x="383806" y="324269"/>
                </a:lnTo>
                <a:lnTo>
                  <a:pt x="389788" y="328307"/>
                </a:lnTo>
                <a:lnTo>
                  <a:pt x="397129" y="329780"/>
                </a:lnTo>
                <a:lnTo>
                  <a:pt x="415963" y="329780"/>
                </a:lnTo>
                <a:lnTo>
                  <a:pt x="422643" y="329742"/>
                </a:lnTo>
                <a:lnTo>
                  <a:pt x="428815" y="326161"/>
                </a:lnTo>
                <a:lnTo>
                  <a:pt x="432155" y="320357"/>
                </a:lnTo>
                <a:lnTo>
                  <a:pt x="482917" y="320357"/>
                </a:lnTo>
                <a:lnTo>
                  <a:pt x="458063" y="349732"/>
                </a:lnTo>
                <a:lnTo>
                  <a:pt x="427139" y="371614"/>
                </a:lnTo>
                <a:lnTo>
                  <a:pt x="391744" y="385140"/>
                </a:lnTo>
                <a:lnTo>
                  <a:pt x="353529" y="389432"/>
                </a:lnTo>
                <a:lnTo>
                  <a:pt x="343446" y="389432"/>
                </a:lnTo>
                <a:lnTo>
                  <a:pt x="293154" y="381419"/>
                </a:lnTo>
                <a:lnTo>
                  <a:pt x="248818" y="358406"/>
                </a:lnTo>
                <a:lnTo>
                  <a:pt x="214947" y="321932"/>
                </a:lnTo>
                <a:lnTo>
                  <a:pt x="196062" y="273532"/>
                </a:lnTo>
                <a:lnTo>
                  <a:pt x="193141" y="246773"/>
                </a:lnTo>
                <a:lnTo>
                  <a:pt x="193141" y="211912"/>
                </a:lnTo>
                <a:lnTo>
                  <a:pt x="199224" y="159766"/>
                </a:lnTo>
                <a:lnTo>
                  <a:pt x="252933" y="114909"/>
                </a:lnTo>
                <a:lnTo>
                  <a:pt x="296481" y="110502"/>
                </a:lnTo>
                <a:lnTo>
                  <a:pt x="380898" y="110451"/>
                </a:lnTo>
                <a:lnTo>
                  <a:pt x="400405" y="110502"/>
                </a:lnTo>
                <a:lnTo>
                  <a:pt x="443966" y="114909"/>
                </a:lnTo>
                <a:lnTo>
                  <a:pt x="477062" y="129387"/>
                </a:lnTo>
                <a:lnTo>
                  <a:pt x="497636" y="159766"/>
                </a:lnTo>
                <a:lnTo>
                  <a:pt x="503631" y="211912"/>
                </a:lnTo>
                <a:lnTo>
                  <a:pt x="503631" y="217563"/>
                </a:lnTo>
                <a:lnTo>
                  <a:pt x="503821" y="246773"/>
                </a:lnTo>
                <a:lnTo>
                  <a:pt x="503821" y="77685"/>
                </a:lnTo>
                <a:lnTo>
                  <a:pt x="443522" y="23380"/>
                </a:lnTo>
                <a:lnTo>
                  <a:pt x="398526" y="6057"/>
                </a:lnTo>
                <a:lnTo>
                  <a:pt x="348437" y="0"/>
                </a:lnTo>
                <a:lnTo>
                  <a:pt x="298513" y="6057"/>
                </a:lnTo>
                <a:lnTo>
                  <a:pt x="253568" y="23380"/>
                </a:lnTo>
                <a:lnTo>
                  <a:pt x="215417" y="50634"/>
                </a:lnTo>
                <a:lnTo>
                  <a:pt x="185902" y="86537"/>
                </a:lnTo>
                <a:lnTo>
                  <a:pt x="166852" y="129768"/>
                </a:lnTo>
                <a:lnTo>
                  <a:pt x="160096" y="179019"/>
                </a:lnTo>
                <a:lnTo>
                  <a:pt x="160096" y="254406"/>
                </a:lnTo>
                <a:lnTo>
                  <a:pt x="166852" y="302958"/>
                </a:lnTo>
                <a:lnTo>
                  <a:pt x="185902" y="344436"/>
                </a:lnTo>
                <a:lnTo>
                  <a:pt x="215417" y="378079"/>
                </a:lnTo>
                <a:lnTo>
                  <a:pt x="253568" y="403072"/>
                </a:lnTo>
                <a:lnTo>
                  <a:pt x="298513" y="418642"/>
                </a:lnTo>
                <a:lnTo>
                  <a:pt x="348437" y="424014"/>
                </a:lnTo>
                <a:lnTo>
                  <a:pt x="398360" y="418642"/>
                </a:lnTo>
                <a:lnTo>
                  <a:pt x="443306" y="403072"/>
                </a:lnTo>
                <a:lnTo>
                  <a:pt x="481457" y="378079"/>
                </a:lnTo>
                <a:lnTo>
                  <a:pt x="510971" y="344436"/>
                </a:lnTo>
                <a:lnTo>
                  <a:pt x="522033" y="320357"/>
                </a:lnTo>
                <a:lnTo>
                  <a:pt x="530034" y="302958"/>
                </a:lnTo>
                <a:lnTo>
                  <a:pt x="530225" y="301523"/>
                </a:lnTo>
                <a:lnTo>
                  <a:pt x="536790" y="254406"/>
                </a:lnTo>
                <a:lnTo>
                  <a:pt x="536790" y="179019"/>
                </a:lnTo>
                <a:close/>
              </a:path>
              <a:path w="697229" h="659764">
                <a:moveTo>
                  <a:pt x="640372" y="212001"/>
                </a:moveTo>
                <a:lnTo>
                  <a:pt x="632980" y="175323"/>
                </a:lnTo>
                <a:lnTo>
                  <a:pt x="612787" y="145376"/>
                </a:lnTo>
                <a:lnTo>
                  <a:pt x="582853" y="125183"/>
                </a:lnTo>
                <a:lnTo>
                  <a:pt x="546201" y="117779"/>
                </a:lnTo>
                <a:lnTo>
                  <a:pt x="550354" y="132778"/>
                </a:lnTo>
                <a:lnTo>
                  <a:pt x="553326" y="148031"/>
                </a:lnTo>
                <a:lnTo>
                  <a:pt x="555078" y="163474"/>
                </a:lnTo>
                <a:lnTo>
                  <a:pt x="555625" y="179019"/>
                </a:lnTo>
                <a:lnTo>
                  <a:pt x="555625" y="254406"/>
                </a:lnTo>
                <a:lnTo>
                  <a:pt x="552538" y="289661"/>
                </a:lnTo>
                <a:lnTo>
                  <a:pt x="542734" y="323329"/>
                </a:lnTo>
                <a:lnTo>
                  <a:pt x="526592" y="354444"/>
                </a:lnTo>
                <a:lnTo>
                  <a:pt x="504482" y="382079"/>
                </a:lnTo>
                <a:lnTo>
                  <a:pt x="540156" y="393280"/>
                </a:lnTo>
                <a:lnTo>
                  <a:pt x="574789" y="407187"/>
                </a:lnTo>
                <a:lnTo>
                  <a:pt x="608253" y="423735"/>
                </a:lnTo>
                <a:lnTo>
                  <a:pt x="640372" y="442861"/>
                </a:lnTo>
                <a:lnTo>
                  <a:pt x="640372" y="212001"/>
                </a:lnTo>
                <a:close/>
              </a:path>
              <a:path w="697229" h="659764">
                <a:moveTo>
                  <a:pt x="696887" y="659574"/>
                </a:moveTo>
                <a:lnTo>
                  <a:pt x="690270" y="605396"/>
                </a:lnTo>
                <a:lnTo>
                  <a:pt x="685736" y="568172"/>
                </a:lnTo>
                <a:lnTo>
                  <a:pt x="680808" y="527773"/>
                </a:lnTo>
                <a:lnTo>
                  <a:pt x="680720" y="527418"/>
                </a:lnTo>
                <a:lnTo>
                  <a:pt x="679488" y="523138"/>
                </a:lnTo>
                <a:lnTo>
                  <a:pt x="677075" y="514756"/>
                </a:lnTo>
                <a:lnTo>
                  <a:pt x="675754" y="510133"/>
                </a:lnTo>
                <a:lnTo>
                  <a:pt x="643102" y="467360"/>
                </a:lnTo>
                <a:lnTo>
                  <a:pt x="608253" y="444576"/>
                </a:lnTo>
                <a:lnTo>
                  <a:pt x="604812" y="442861"/>
                </a:lnTo>
                <a:lnTo>
                  <a:pt x="578129" y="429526"/>
                </a:lnTo>
                <a:lnTo>
                  <a:pt x="578129" y="525589"/>
                </a:lnTo>
                <a:lnTo>
                  <a:pt x="574078" y="534149"/>
                </a:lnTo>
                <a:lnTo>
                  <a:pt x="559041" y="546176"/>
                </a:lnTo>
                <a:lnTo>
                  <a:pt x="542061" y="556133"/>
                </a:lnTo>
                <a:lnTo>
                  <a:pt x="542061" y="568172"/>
                </a:lnTo>
                <a:lnTo>
                  <a:pt x="537311" y="582968"/>
                </a:lnTo>
                <a:lnTo>
                  <a:pt x="527926" y="594753"/>
                </a:lnTo>
                <a:lnTo>
                  <a:pt x="515035" y="602564"/>
                </a:lnTo>
                <a:lnTo>
                  <a:pt x="499770" y="605396"/>
                </a:lnTo>
                <a:lnTo>
                  <a:pt x="493039" y="604824"/>
                </a:lnTo>
                <a:lnTo>
                  <a:pt x="486524" y="603186"/>
                </a:lnTo>
                <a:lnTo>
                  <a:pt x="480339" y="600544"/>
                </a:lnTo>
                <a:lnTo>
                  <a:pt x="474637" y="596912"/>
                </a:lnTo>
                <a:lnTo>
                  <a:pt x="480656" y="594931"/>
                </a:lnTo>
                <a:lnTo>
                  <a:pt x="482739" y="594245"/>
                </a:lnTo>
                <a:lnTo>
                  <a:pt x="526008" y="576326"/>
                </a:lnTo>
                <a:lnTo>
                  <a:pt x="542061" y="568172"/>
                </a:lnTo>
                <a:lnTo>
                  <a:pt x="542061" y="556133"/>
                </a:lnTo>
                <a:lnTo>
                  <a:pt x="535406" y="560031"/>
                </a:lnTo>
                <a:lnTo>
                  <a:pt x="505612" y="574116"/>
                </a:lnTo>
                <a:lnTo>
                  <a:pt x="487832" y="581558"/>
                </a:lnTo>
                <a:lnTo>
                  <a:pt x="469544" y="587540"/>
                </a:lnTo>
                <a:lnTo>
                  <a:pt x="450824" y="591997"/>
                </a:lnTo>
                <a:lnTo>
                  <a:pt x="431787" y="594931"/>
                </a:lnTo>
                <a:lnTo>
                  <a:pt x="426504" y="594931"/>
                </a:lnTo>
                <a:lnTo>
                  <a:pt x="423113" y="593902"/>
                </a:lnTo>
                <a:lnTo>
                  <a:pt x="422452" y="591997"/>
                </a:lnTo>
                <a:lnTo>
                  <a:pt x="422490" y="591223"/>
                </a:lnTo>
                <a:lnTo>
                  <a:pt x="423659" y="586282"/>
                </a:lnTo>
                <a:lnTo>
                  <a:pt x="430453" y="579043"/>
                </a:lnTo>
                <a:lnTo>
                  <a:pt x="442036" y="570522"/>
                </a:lnTo>
                <a:lnTo>
                  <a:pt x="457682" y="561200"/>
                </a:lnTo>
                <a:lnTo>
                  <a:pt x="457682" y="558279"/>
                </a:lnTo>
                <a:lnTo>
                  <a:pt x="460794" y="541540"/>
                </a:lnTo>
                <a:lnTo>
                  <a:pt x="469760" y="527773"/>
                </a:lnTo>
                <a:lnTo>
                  <a:pt x="483235" y="518375"/>
                </a:lnTo>
                <a:lnTo>
                  <a:pt x="499960" y="514756"/>
                </a:lnTo>
                <a:lnTo>
                  <a:pt x="500151" y="514756"/>
                </a:lnTo>
                <a:lnTo>
                  <a:pt x="509358" y="515759"/>
                </a:lnTo>
                <a:lnTo>
                  <a:pt x="518020" y="518731"/>
                </a:lnTo>
                <a:lnTo>
                  <a:pt x="525818" y="523532"/>
                </a:lnTo>
                <a:lnTo>
                  <a:pt x="532460" y="530009"/>
                </a:lnTo>
                <a:lnTo>
                  <a:pt x="541070" y="527418"/>
                </a:lnTo>
                <a:lnTo>
                  <a:pt x="549833" y="525399"/>
                </a:lnTo>
                <a:lnTo>
                  <a:pt x="558711" y="523976"/>
                </a:lnTo>
                <a:lnTo>
                  <a:pt x="567677" y="523138"/>
                </a:lnTo>
                <a:lnTo>
                  <a:pt x="577088" y="523138"/>
                </a:lnTo>
                <a:lnTo>
                  <a:pt x="578129" y="525589"/>
                </a:lnTo>
                <a:lnTo>
                  <a:pt x="578129" y="429526"/>
                </a:lnTo>
                <a:lnTo>
                  <a:pt x="570103" y="425500"/>
                </a:lnTo>
                <a:lnTo>
                  <a:pt x="529717" y="409765"/>
                </a:lnTo>
                <a:lnTo>
                  <a:pt x="488188" y="397065"/>
                </a:lnTo>
                <a:lnTo>
                  <a:pt x="456577" y="417360"/>
                </a:lnTo>
                <a:lnTo>
                  <a:pt x="422236" y="431927"/>
                </a:lnTo>
                <a:lnTo>
                  <a:pt x="385927" y="440512"/>
                </a:lnTo>
                <a:lnTo>
                  <a:pt x="348437" y="442861"/>
                </a:lnTo>
                <a:lnTo>
                  <a:pt x="311010" y="440486"/>
                </a:lnTo>
                <a:lnTo>
                  <a:pt x="274789" y="431888"/>
                </a:lnTo>
                <a:lnTo>
                  <a:pt x="240512" y="417334"/>
                </a:lnTo>
                <a:lnTo>
                  <a:pt x="208965" y="397065"/>
                </a:lnTo>
                <a:lnTo>
                  <a:pt x="168236" y="410032"/>
                </a:lnTo>
                <a:lnTo>
                  <a:pt x="128701" y="426123"/>
                </a:lnTo>
                <a:lnTo>
                  <a:pt x="90551" y="445262"/>
                </a:lnTo>
                <a:lnTo>
                  <a:pt x="53962" y="467360"/>
                </a:lnTo>
                <a:lnTo>
                  <a:pt x="21056" y="509993"/>
                </a:lnTo>
                <a:lnTo>
                  <a:pt x="0" y="659574"/>
                </a:lnTo>
                <a:lnTo>
                  <a:pt x="696887" y="65957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802492" y="5825147"/>
            <a:ext cx="603250" cy="753110"/>
          </a:xfrm>
          <a:custGeom>
            <a:avLst/>
            <a:gdLst/>
            <a:ahLst/>
            <a:cxnLst/>
            <a:rect l="l" t="t" r="r" b="b"/>
            <a:pathLst>
              <a:path w="603250" h="753109">
                <a:moveTo>
                  <a:pt x="413054" y="467042"/>
                </a:moveTo>
                <a:lnTo>
                  <a:pt x="385533" y="460565"/>
                </a:lnTo>
                <a:lnTo>
                  <a:pt x="357682" y="455803"/>
                </a:lnTo>
                <a:lnTo>
                  <a:pt x="329603" y="452780"/>
                </a:lnTo>
                <a:lnTo>
                  <a:pt x="301358" y="451497"/>
                </a:lnTo>
                <a:lnTo>
                  <a:pt x="269824" y="452780"/>
                </a:lnTo>
                <a:lnTo>
                  <a:pt x="207543" y="462216"/>
                </a:lnTo>
                <a:lnTo>
                  <a:pt x="137668" y="483120"/>
                </a:lnTo>
                <a:lnTo>
                  <a:pt x="99352" y="499084"/>
                </a:lnTo>
                <a:lnTo>
                  <a:pt x="63157" y="518579"/>
                </a:lnTo>
                <a:lnTo>
                  <a:pt x="30137" y="541959"/>
                </a:lnTo>
                <a:lnTo>
                  <a:pt x="2311" y="584923"/>
                </a:lnTo>
                <a:lnTo>
                  <a:pt x="0" y="602259"/>
                </a:lnTo>
                <a:lnTo>
                  <a:pt x="0" y="753021"/>
                </a:lnTo>
                <a:lnTo>
                  <a:pt x="178930" y="753021"/>
                </a:lnTo>
                <a:lnTo>
                  <a:pt x="178930" y="522173"/>
                </a:lnTo>
                <a:lnTo>
                  <a:pt x="178930" y="514362"/>
                </a:lnTo>
                <a:lnTo>
                  <a:pt x="185254" y="508038"/>
                </a:lnTo>
                <a:lnTo>
                  <a:pt x="301358" y="508038"/>
                </a:lnTo>
                <a:lnTo>
                  <a:pt x="342468" y="504507"/>
                </a:lnTo>
                <a:lnTo>
                  <a:pt x="376199" y="495211"/>
                </a:lnTo>
                <a:lnTo>
                  <a:pt x="400443" y="482079"/>
                </a:lnTo>
                <a:lnTo>
                  <a:pt x="413054" y="467042"/>
                </a:lnTo>
                <a:close/>
              </a:path>
              <a:path w="603250" h="753109">
                <a:moveTo>
                  <a:pt x="452513" y="253619"/>
                </a:moveTo>
                <a:lnTo>
                  <a:pt x="151155" y="253619"/>
                </a:lnTo>
                <a:lnTo>
                  <a:pt x="151155" y="263042"/>
                </a:lnTo>
                <a:lnTo>
                  <a:pt x="158838" y="310705"/>
                </a:lnTo>
                <a:lnTo>
                  <a:pt x="180225" y="352082"/>
                </a:lnTo>
                <a:lnTo>
                  <a:pt x="212839" y="384721"/>
                </a:lnTo>
                <a:lnTo>
                  <a:pt x="254203" y="406120"/>
                </a:lnTo>
                <a:lnTo>
                  <a:pt x="301828" y="413804"/>
                </a:lnTo>
                <a:lnTo>
                  <a:pt x="349453" y="406120"/>
                </a:lnTo>
                <a:lnTo>
                  <a:pt x="390817" y="384721"/>
                </a:lnTo>
                <a:lnTo>
                  <a:pt x="423430" y="352082"/>
                </a:lnTo>
                <a:lnTo>
                  <a:pt x="444830" y="310705"/>
                </a:lnTo>
                <a:lnTo>
                  <a:pt x="452513" y="263042"/>
                </a:lnTo>
                <a:lnTo>
                  <a:pt x="452513" y="253619"/>
                </a:lnTo>
                <a:close/>
              </a:path>
              <a:path w="603250" h="753109">
                <a:moveTo>
                  <a:pt x="489712" y="115862"/>
                </a:moveTo>
                <a:lnTo>
                  <a:pt x="484124" y="87934"/>
                </a:lnTo>
                <a:lnTo>
                  <a:pt x="468807" y="65125"/>
                </a:lnTo>
                <a:lnTo>
                  <a:pt x="446062" y="49733"/>
                </a:lnTo>
                <a:lnTo>
                  <a:pt x="418172" y="44056"/>
                </a:lnTo>
                <a:lnTo>
                  <a:pt x="405739" y="45097"/>
                </a:lnTo>
                <a:lnTo>
                  <a:pt x="393776" y="48260"/>
                </a:lnTo>
                <a:lnTo>
                  <a:pt x="382524" y="53441"/>
                </a:lnTo>
                <a:lnTo>
                  <a:pt x="372275" y="60540"/>
                </a:lnTo>
                <a:lnTo>
                  <a:pt x="362661" y="33743"/>
                </a:lnTo>
                <a:lnTo>
                  <a:pt x="344170" y="13423"/>
                </a:lnTo>
                <a:lnTo>
                  <a:pt x="319417" y="1536"/>
                </a:lnTo>
                <a:lnTo>
                  <a:pt x="290995" y="0"/>
                </a:lnTo>
                <a:lnTo>
                  <a:pt x="268947" y="6972"/>
                </a:lnTo>
                <a:lnTo>
                  <a:pt x="250685" y="20231"/>
                </a:lnTo>
                <a:lnTo>
                  <a:pt x="237426" y="38506"/>
                </a:lnTo>
                <a:lnTo>
                  <a:pt x="230441" y="60540"/>
                </a:lnTo>
                <a:lnTo>
                  <a:pt x="205333" y="47078"/>
                </a:lnTo>
                <a:lnTo>
                  <a:pt x="151561" y="52184"/>
                </a:lnTo>
                <a:lnTo>
                  <a:pt x="115951" y="95237"/>
                </a:lnTo>
                <a:lnTo>
                  <a:pt x="113245" y="122618"/>
                </a:lnTo>
                <a:lnTo>
                  <a:pt x="121018" y="149021"/>
                </a:lnTo>
                <a:lnTo>
                  <a:pt x="138938" y="171183"/>
                </a:lnTo>
                <a:lnTo>
                  <a:pt x="146507" y="176847"/>
                </a:lnTo>
                <a:lnTo>
                  <a:pt x="150685" y="179095"/>
                </a:lnTo>
                <a:lnTo>
                  <a:pt x="150685" y="225361"/>
                </a:lnTo>
                <a:lnTo>
                  <a:pt x="452043" y="225361"/>
                </a:lnTo>
                <a:lnTo>
                  <a:pt x="452043" y="179095"/>
                </a:lnTo>
                <a:lnTo>
                  <a:pt x="467715" y="167627"/>
                </a:lnTo>
                <a:lnTo>
                  <a:pt x="479577" y="152666"/>
                </a:lnTo>
                <a:lnTo>
                  <a:pt x="487083" y="135115"/>
                </a:lnTo>
                <a:lnTo>
                  <a:pt x="489712" y="115862"/>
                </a:lnTo>
                <a:close/>
              </a:path>
              <a:path w="603250" h="753109">
                <a:moveTo>
                  <a:pt x="602716" y="628167"/>
                </a:moveTo>
                <a:lnTo>
                  <a:pt x="602678" y="601992"/>
                </a:lnTo>
                <a:lnTo>
                  <a:pt x="601154" y="590486"/>
                </a:lnTo>
                <a:lnTo>
                  <a:pt x="600417" y="584923"/>
                </a:lnTo>
                <a:lnTo>
                  <a:pt x="572579" y="541959"/>
                </a:lnTo>
                <a:lnTo>
                  <a:pt x="509231" y="503389"/>
                </a:lnTo>
                <a:lnTo>
                  <a:pt x="440740" y="474967"/>
                </a:lnTo>
                <a:lnTo>
                  <a:pt x="424916" y="498944"/>
                </a:lnTo>
                <a:lnTo>
                  <a:pt x="395909" y="518007"/>
                </a:lnTo>
                <a:lnTo>
                  <a:pt x="360222" y="529539"/>
                </a:lnTo>
                <a:lnTo>
                  <a:pt x="360222" y="609333"/>
                </a:lnTo>
                <a:lnTo>
                  <a:pt x="360222" y="684707"/>
                </a:lnTo>
                <a:lnTo>
                  <a:pt x="358736" y="692048"/>
                </a:lnTo>
                <a:lnTo>
                  <a:pt x="354698" y="698030"/>
                </a:lnTo>
                <a:lnTo>
                  <a:pt x="348716" y="702068"/>
                </a:lnTo>
                <a:lnTo>
                  <a:pt x="341388" y="703554"/>
                </a:lnTo>
                <a:lnTo>
                  <a:pt x="334048" y="702068"/>
                </a:lnTo>
                <a:lnTo>
                  <a:pt x="328066" y="698030"/>
                </a:lnTo>
                <a:lnTo>
                  <a:pt x="324027" y="692048"/>
                </a:lnTo>
                <a:lnTo>
                  <a:pt x="322554" y="684707"/>
                </a:lnTo>
                <a:lnTo>
                  <a:pt x="324027" y="677379"/>
                </a:lnTo>
                <a:lnTo>
                  <a:pt x="328066" y="671385"/>
                </a:lnTo>
                <a:lnTo>
                  <a:pt x="334048" y="667346"/>
                </a:lnTo>
                <a:lnTo>
                  <a:pt x="341388" y="665861"/>
                </a:lnTo>
                <a:lnTo>
                  <a:pt x="348716" y="667346"/>
                </a:lnTo>
                <a:lnTo>
                  <a:pt x="354698" y="671385"/>
                </a:lnTo>
                <a:lnTo>
                  <a:pt x="358736" y="677379"/>
                </a:lnTo>
                <a:lnTo>
                  <a:pt x="360222" y="684707"/>
                </a:lnTo>
                <a:lnTo>
                  <a:pt x="360222" y="609333"/>
                </a:lnTo>
                <a:lnTo>
                  <a:pt x="358736" y="616661"/>
                </a:lnTo>
                <a:lnTo>
                  <a:pt x="354698" y="622655"/>
                </a:lnTo>
                <a:lnTo>
                  <a:pt x="348716" y="626694"/>
                </a:lnTo>
                <a:lnTo>
                  <a:pt x="341388" y="628167"/>
                </a:lnTo>
                <a:lnTo>
                  <a:pt x="334048" y="626694"/>
                </a:lnTo>
                <a:lnTo>
                  <a:pt x="328066" y="622655"/>
                </a:lnTo>
                <a:lnTo>
                  <a:pt x="324027" y="616661"/>
                </a:lnTo>
                <a:lnTo>
                  <a:pt x="322554" y="609333"/>
                </a:lnTo>
                <a:lnTo>
                  <a:pt x="324027" y="601992"/>
                </a:lnTo>
                <a:lnTo>
                  <a:pt x="328066" y="595998"/>
                </a:lnTo>
                <a:lnTo>
                  <a:pt x="334048" y="591959"/>
                </a:lnTo>
                <a:lnTo>
                  <a:pt x="341388" y="590486"/>
                </a:lnTo>
                <a:lnTo>
                  <a:pt x="348716" y="591959"/>
                </a:lnTo>
                <a:lnTo>
                  <a:pt x="354698" y="595998"/>
                </a:lnTo>
                <a:lnTo>
                  <a:pt x="358736" y="601992"/>
                </a:lnTo>
                <a:lnTo>
                  <a:pt x="360222" y="609333"/>
                </a:lnTo>
                <a:lnTo>
                  <a:pt x="360222" y="529539"/>
                </a:lnTo>
                <a:lnTo>
                  <a:pt x="356171" y="530834"/>
                </a:lnTo>
                <a:lnTo>
                  <a:pt x="308140" y="536117"/>
                </a:lnTo>
                <a:lnTo>
                  <a:pt x="284873" y="536117"/>
                </a:lnTo>
                <a:lnTo>
                  <a:pt x="284873" y="609333"/>
                </a:lnTo>
                <a:lnTo>
                  <a:pt x="284873" y="684707"/>
                </a:lnTo>
                <a:lnTo>
                  <a:pt x="283400" y="692048"/>
                </a:lnTo>
                <a:lnTo>
                  <a:pt x="279361" y="698030"/>
                </a:lnTo>
                <a:lnTo>
                  <a:pt x="273380" y="702068"/>
                </a:lnTo>
                <a:lnTo>
                  <a:pt x="266039" y="703554"/>
                </a:lnTo>
                <a:lnTo>
                  <a:pt x="258711" y="702068"/>
                </a:lnTo>
                <a:lnTo>
                  <a:pt x="252730" y="698030"/>
                </a:lnTo>
                <a:lnTo>
                  <a:pt x="248691" y="692048"/>
                </a:lnTo>
                <a:lnTo>
                  <a:pt x="247205" y="684707"/>
                </a:lnTo>
                <a:lnTo>
                  <a:pt x="248691" y="677379"/>
                </a:lnTo>
                <a:lnTo>
                  <a:pt x="284873" y="684707"/>
                </a:lnTo>
                <a:lnTo>
                  <a:pt x="284873" y="609333"/>
                </a:lnTo>
                <a:lnTo>
                  <a:pt x="283400" y="616661"/>
                </a:lnTo>
                <a:lnTo>
                  <a:pt x="279361" y="622655"/>
                </a:lnTo>
                <a:lnTo>
                  <a:pt x="273380" y="626694"/>
                </a:lnTo>
                <a:lnTo>
                  <a:pt x="266039" y="628167"/>
                </a:lnTo>
                <a:lnTo>
                  <a:pt x="258711" y="626694"/>
                </a:lnTo>
                <a:lnTo>
                  <a:pt x="252730" y="622655"/>
                </a:lnTo>
                <a:lnTo>
                  <a:pt x="248691" y="616661"/>
                </a:lnTo>
                <a:lnTo>
                  <a:pt x="247205" y="609333"/>
                </a:lnTo>
                <a:lnTo>
                  <a:pt x="248691" y="601992"/>
                </a:lnTo>
                <a:lnTo>
                  <a:pt x="252730" y="595998"/>
                </a:lnTo>
                <a:lnTo>
                  <a:pt x="258711" y="591959"/>
                </a:lnTo>
                <a:lnTo>
                  <a:pt x="266039" y="590486"/>
                </a:lnTo>
                <a:lnTo>
                  <a:pt x="273380" y="591959"/>
                </a:lnTo>
                <a:lnTo>
                  <a:pt x="279361" y="595998"/>
                </a:lnTo>
                <a:lnTo>
                  <a:pt x="283400" y="601992"/>
                </a:lnTo>
                <a:lnTo>
                  <a:pt x="284873" y="609333"/>
                </a:lnTo>
                <a:lnTo>
                  <a:pt x="284873" y="536117"/>
                </a:lnTo>
                <a:lnTo>
                  <a:pt x="207187" y="536117"/>
                </a:lnTo>
                <a:lnTo>
                  <a:pt x="207187" y="753021"/>
                </a:lnTo>
                <a:lnTo>
                  <a:pt x="602716" y="753021"/>
                </a:lnTo>
                <a:lnTo>
                  <a:pt x="602716" y="703554"/>
                </a:lnTo>
                <a:lnTo>
                  <a:pt x="602716" y="665861"/>
                </a:lnTo>
                <a:lnTo>
                  <a:pt x="602716" y="628167"/>
                </a:lnTo>
                <a:close/>
              </a:path>
            </a:pathLst>
          </a:custGeom>
          <a:solidFill>
            <a:srgbClr val="FF1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802501" y="5313779"/>
            <a:ext cx="214629" cy="264160"/>
          </a:xfrm>
          <a:custGeom>
            <a:avLst/>
            <a:gdLst/>
            <a:ahLst/>
            <a:cxnLst/>
            <a:rect l="l" t="t" r="r" b="b"/>
            <a:pathLst>
              <a:path w="214629" h="264160">
                <a:moveTo>
                  <a:pt x="200119" y="0"/>
                </a:moveTo>
                <a:lnTo>
                  <a:pt x="138140" y="16470"/>
                </a:lnTo>
                <a:lnTo>
                  <a:pt x="100554" y="32861"/>
                </a:lnTo>
                <a:lnTo>
                  <a:pt x="64486" y="52373"/>
                </a:lnTo>
                <a:lnTo>
                  <a:pt x="30135" y="74909"/>
                </a:lnTo>
                <a:lnTo>
                  <a:pt x="2303" y="117880"/>
                </a:lnTo>
                <a:lnTo>
                  <a:pt x="0" y="135214"/>
                </a:lnTo>
                <a:lnTo>
                  <a:pt x="0" y="263686"/>
                </a:lnTo>
                <a:lnTo>
                  <a:pt x="214548" y="49141"/>
                </a:lnTo>
                <a:lnTo>
                  <a:pt x="200119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897082" y="4862525"/>
            <a:ext cx="423545" cy="405765"/>
          </a:xfrm>
          <a:custGeom>
            <a:avLst/>
            <a:gdLst/>
            <a:ahLst/>
            <a:cxnLst/>
            <a:rect l="l" t="t" r="r" b="b"/>
            <a:pathLst>
              <a:path w="423545" h="405764">
                <a:moveTo>
                  <a:pt x="357454" y="256679"/>
                </a:moveTo>
                <a:lnTo>
                  <a:pt x="357263" y="250202"/>
                </a:lnTo>
                <a:lnTo>
                  <a:pt x="356806" y="243725"/>
                </a:lnTo>
                <a:lnTo>
                  <a:pt x="356082" y="237286"/>
                </a:lnTo>
                <a:lnTo>
                  <a:pt x="355092" y="230860"/>
                </a:lnTo>
                <a:lnTo>
                  <a:pt x="321462" y="249174"/>
                </a:lnTo>
                <a:lnTo>
                  <a:pt x="285762" y="262458"/>
                </a:lnTo>
                <a:lnTo>
                  <a:pt x="248539" y="270535"/>
                </a:lnTo>
                <a:lnTo>
                  <a:pt x="210350" y="273265"/>
                </a:lnTo>
                <a:lnTo>
                  <a:pt x="170180" y="270192"/>
                </a:lnTo>
                <a:lnTo>
                  <a:pt x="131152" y="261175"/>
                </a:lnTo>
                <a:lnTo>
                  <a:pt x="93916" y="246430"/>
                </a:lnTo>
                <a:lnTo>
                  <a:pt x="59105" y="226148"/>
                </a:lnTo>
                <a:lnTo>
                  <a:pt x="57150" y="274383"/>
                </a:lnTo>
                <a:lnTo>
                  <a:pt x="69888" y="319201"/>
                </a:lnTo>
                <a:lnTo>
                  <a:pt x="95364" y="357682"/>
                </a:lnTo>
                <a:lnTo>
                  <a:pt x="131648" y="386880"/>
                </a:lnTo>
                <a:lnTo>
                  <a:pt x="176796" y="403898"/>
                </a:lnTo>
                <a:lnTo>
                  <a:pt x="214922" y="405434"/>
                </a:lnTo>
                <a:lnTo>
                  <a:pt x="347103" y="273265"/>
                </a:lnTo>
                <a:lnTo>
                  <a:pt x="357263" y="263093"/>
                </a:lnTo>
                <a:lnTo>
                  <a:pt x="357454" y="256679"/>
                </a:lnTo>
                <a:close/>
              </a:path>
              <a:path w="423545" h="405764">
                <a:moveTo>
                  <a:pt x="422948" y="94691"/>
                </a:moveTo>
                <a:lnTo>
                  <a:pt x="405104" y="72478"/>
                </a:lnTo>
                <a:lnTo>
                  <a:pt x="405472" y="72161"/>
                </a:lnTo>
                <a:lnTo>
                  <a:pt x="389801" y="68707"/>
                </a:lnTo>
                <a:lnTo>
                  <a:pt x="383171" y="67246"/>
                </a:lnTo>
                <a:lnTo>
                  <a:pt x="361061" y="61582"/>
                </a:lnTo>
                <a:lnTo>
                  <a:pt x="317423" y="48056"/>
                </a:lnTo>
                <a:lnTo>
                  <a:pt x="269989" y="27076"/>
                </a:lnTo>
                <a:lnTo>
                  <a:pt x="246799" y="15938"/>
                </a:lnTo>
                <a:lnTo>
                  <a:pt x="246799" y="80479"/>
                </a:lnTo>
                <a:lnTo>
                  <a:pt x="244335" y="83540"/>
                </a:lnTo>
                <a:lnTo>
                  <a:pt x="242709" y="87236"/>
                </a:lnTo>
                <a:lnTo>
                  <a:pt x="242214" y="90335"/>
                </a:lnTo>
                <a:lnTo>
                  <a:pt x="242150" y="94691"/>
                </a:lnTo>
                <a:lnTo>
                  <a:pt x="242277" y="100545"/>
                </a:lnTo>
                <a:lnTo>
                  <a:pt x="245757" y="100545"/>
                </a:lnTo>
                <a:lnTo>
                  <a:pt x="245757" y="112420"/>
                </a:lnTo>
                <a:lnTo>
                  <a:pt x="245376" y="112420"/>
                </a:lnTo>
                <a:lnTo>
                  <a:pt x="240030" y="130962"/>
                </a:lnTo>
                <a:lnTo>
                  <a:pt x="228244" y="142989"/>
                </a:lnTo>
                <a:lnTo>
                  <a:pt x="216420" y="149504"/>
                </a:lnTo>
                <a:lnTo>
                  <a:pt x="211099" y="151434"/>
                </a:lnTo>
                <a:lnTo>
                  <a:pt x="205727" y="149491"/>
                </a:lnTo>
                <a:lnTo>
                  <a:pt x="193967" y="143027"/>
                </a:lnTo>
                <a:lnTo>
                  <a:pt x="182181" y="131000"/>
                </a:lnTo>
                <a:lnTo>
                  <a:pt x="176822" y="112420"/>
                </a:lnTo>
                <a:lnTo>
                  <a:pt x="176822" y="100545"/>
                </a:lnTo>
                <a:lnTo>
                  <a:pt x="180301" y="100545"/>
                </a:lnTo>
                <a:lnTo>
                  <a:pt x="180187" y="90335"/>
                </a:lnTo>
                <a:lnTo>
                  <a:pt x="179705" y="87223"/>
                </a:lnTo>
                <a:lnTo>
                  <a:pt x="178079" y="83540"/>
                </a:lnTo>
                <a:lnTo>
                  <a:pt x="175602" y="80479"/>
                </a:lnTo>
                <a:lnTo>
                  <a:pt x="187934" y="68707"/>
                </a:lnTo>
                <a:lnTo>
                  <a:pt x="191147" y="71691"/>
                </a:lnTo>
                <a:lnTo>
                  <a:pt x="195402" y="73342"/>
                </a:lnTo>
                <a:lnTo>
                  <a:pt x="204165" y="73342"/>
                </a:lnTo>
                <a:lnTo>
                  <a:pt x="208381" y="71767"/>
                </a:lnTo>
                <a:lnTo>
                  <a:pt x="211670" y="68859"/>
                </a:lnTo>
                <a:lnTo>
                  <a:pt x="214972" y="71767"/>
                </a:lnTo>
                <a:lnTo>
                  <a:pt x="219176" y="73342"/>
                </a:lnTo>
                <a:lnTo>
                  <a:pt x="223532" y="73342"/>
                </a:lnTo>
                <a:lnTo>
                  <a:pt x="227799" y="73253"/>
                </a:lnTo>
                <a:lnTo>
                  <a:pt x="231902" y="71602"/>
                </a:lnTo>
                <a:lnTo>
                  <a:pt x="234848" y="68859"/>
                </a:lnTo>
                <a:lnTo>
                  <a:pt x="235026" y="68707"/>
                </a:lnTo>
                <a:lnTo>
                  <a:pt x="246799" y="80479"/>
                </a:lnTo>
                <a:lnTo>
                  <a:pt x="246799" y="15938"/>
                </a:lnTo>
                <a:lnTo>
                  <a:pt x="243293" y="14249"/>
                </a:lnTo>
                <a:lnTo>
                  <a:pt x="222402" y="3683"/>
                </a:lnTo>
                <a:lnTo>
                  <a:pt x="215582" y="0"/>
                </a:lnTo>
                <a:lnTo>
                  <a:pt x="207378" y="0"/>
                </a:lnTo>
                <a:lnTo>
                  <a:pt x="200558" y="3683"/>
                </a:lnTo>
                <a:lnTo>
                  <a:pt x="179666" y="14249"/>
                </a:lnTo>
                <a:lnTo>
                  <a:pt x="126314" y="39293"/>
                </a:lnTo>
                <a:lnTo>
                  <a:pt x="83820" y="55181"/>
                </a:lnTo>
                <a:lnTo>
                  <a:pt x="39776" y="67246"/>
                </a:lnTo>
                <a:lnTo>
                  <a:pt x="17475" y="72161"/>
                </a:lnTo>
                <a:lnTo>
                  <a:pt x="9207" y="75844"/>
                </a:lnTo>
                <a:lnTo>
                  <a:pt x="3200" y="82194"/>
                </a:lnTo>
                <a:lnTo>
                  <a:pt x="0" y="90335"/>
                </a:lnTo>
                <a:lnTo>
                  <a:pt x="177" y="99402"/>
                </a:lnTo>
                <a:lnTo>
                  <a:pt x="1104" y="103619"/>
                </a:lnTo>
                <a:lnTo>
                  <a:pt x="3225" y="107480"/>
                </a:lnTo>
                <a:lnTo>
                  <a:pt x="43942" y="148234"/>
                </a:lnTo>
                <a:lnTo>
                  <a:pt x="43942" y="160578"/>
                </a:lnTo>
                <a:lnTo>
                  <a:pt x="73698" y="202501"/>
                </a:lnTo>
                <a:lnTo>
                  <a:pt x="115519" y="225602"/>
                </a:lnTo>
                <a:lnTo>
                  <a:pt x="160197" y="239763"/>
                </a:lnTo>
                <a:lnTo>
                  <a:pt x="206375" y="244970"/>
                </a:lnTo>
                <a:lnTo>
                  <a:pt x="252691" y="241198"/>
                </a:lnTo>
                <a:lnTo>
                  <a:pt x="297789" y="228434"/>
                </a:lnTo>
                <a:lnTo>
                  <a:pt x="340309" y="206654"/>
                </a:lnTo>
                <a:lnTo>
                  <a:pt x="373595" y="179285"/>
                </a:lnTo>
                <a:lnTo>
                  <a:pt x="378637" y="151434"/>
                </a:lnTo>
                <a:lnTo>
                  <a:pt x="378637" y="148513"/>
                </a:lnTo>
                <a:lnTo>
                  <a:pt x="416306" y="110820"/>
                </a:lnTo>
                <a:lnTo>
                  <a:pt x="421297" y="103276"/>
                </a:lnTo>
                <a:lnTo>
                  <a:pt x="422948" y="94691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4802501" y="2982931"/>
            <a:ext cx="480695" cy="703580"/>
            <a:chOff x="4802501" y="2982931"/>
            <a:chExt cx="480695" cy="703580"/>
          </a:xfrm>
        </p:grpSpPr>
        <p:sp>
          <p:nvSpPr>
            <p:cNvPr id="50" name="object 50"/>
            <p:cNvSpPr/>
            <p:nvPr/>
          </p:nvSpPr>
          <p:spPr>
            <a:xfrm>
              <a:off x="4802492" y="2982937"/>
              <a:ext cx="480695" cy="615950"/>
            </a:xfrm>
            <a:custGeom>
              <a:avLst/>
              <a:gdLst/>
              <a:ahLst/>
              <a:cxnLst/>
              <a:rect l="l" t="t" r="r" b="b"/>
              <a:pathLst>
                <a:path w="480695" h="615950">
                  <a:moveTo>
                    <a:pt x="131851" y="339217"/>
                  </a:moveTo>
                  <a:lnTo>
                    <a:pt x="113017" y="339217"/>
                  </a:lnTo>
                  <a:lnTo>
                    <a:pt x="113017" y="284289"/>
                  </a:lnTo>
                  <a:lnTo>
                    <a:pt x="106680" y="277964"/>
                  </a:lnTo>
                  <a:lnTo>
                    <a:pt x="91084" y="277964"/>
                  </a:lnTo>
                  <a:lnTo>
                    <a:pt x="84759" y="284289"/>
                  </a:lnTo>
                  <a:lnTo>
                    <a:pt x="84759" y="339217"/>
                  </a:lnTo>
                  <a:lnTo>
                    <a:pt x="46520" y="339217"/>
                  </a:lnTo>
                  <a:lnTo>
                    <a:pt x="46520" y="284289"/>
                  </a:lnTo>
                  <a:lnTo>
                    <a:pt x="40195" y="277964"/>
                  </a:lnTo>
                  <a:lnTo>
                    <a:pt x="24599" y="277964"/>
                  </a:lnTo>
                  <a:lnTo>
                    <a:pt x="18275" y="284289"/>
                  </a:lnTo>
                  <a:lnTo>
                    <a:pt x="18275" y="339217"/>
                  </a:lnTo>
                  <a:lnTo>
                    <a:pt x="0" y="339217"/>
                  </a:lnTo>
                  <a:lnTo>
                    <a:pt x="0" y="376897"/>
                  </a:lnTo>
                  <a:lnTo>
                    <a:pt x="3314" y="397852"/>
                  </a:lnTo>
                  <a:lnTo>
                    <a:pt x="12814" y="416255"/>
                  </a:lnTo>
                  <a:lnTo>
                    <a:pt x="27533" y="430809"/>
                  </a:lnTo>
                  <a:lnTo>
                    <a:pt x="46520" y="440220"/>
                  </a:lnTo>
                  <a:lnTo>
                    <a:pt x="46520" y="570636"/>
                  </a:lnTo>
                  <a:lnTo>
                    <a:pt x="50444" y="588924"/>
                  </a:lnTo>
                  <a:lnTo>
                    <a:pt x="60718" y="603783"/>
                  </a:lnTo>
                  <a:lnTo>
                    <a:pt x="75806" y="613702"/>
                  </a:lnTo>
                  <a:lnTo>
                    <a:pt x="87363" y="615886"/>
                  </a:lnTo>
                  <a:lnTo>
                    <a:pt x="123761" y="579488"/>
                  </a:lnTo>
                  <a:lnTo>
                    <a:pt x="103035" y="579488"/>
                  </a:lnTo>
                  <a:lnTo>
                    <a:pt x="95694" y="578015"/>
                  </a:lnTo>
                  <a:lnTo>
                    <a:pt x="89712" y="573976"/>
                  </a:lnTo>
                  <a:lnTo>
                    <a:pt x="85674" y="567982"/>
                  </a:lnTo>
                  <a:lnTo>
                    <a:pt x="84188" y="560641"/>
                  </a:lnTo>
                  <a:lnTo>
                    <a:pt x="84188" y="440321"/>
                  </a:lnTo>
                  <a:lnTo>
                    <a:pt x="103555" y="431101"/>
                  </a:lnTo>
                  <a:lnTo>
                    <a:pt x="118618" y="416585"/>
                  </a:lnTo>
                  <a:lnTo>
                    <a:pt x="128371" y="398068"/>
                  </a:lnTo>
                  <a:lnTo>
                    <a:pt x="131851" y="376897"/>
                  </a:lnTo>
                  <a:lnTo>
                    <a:pt x="131851" y="339217"/>
                  </a:lnTo>
                  <a:close/>
                </a:path>
                <a:path w="480695" h="615950">
                  <a:moveTo>
                    <a:pt x="452513" y="226136"/>
                  </a:moveTo>
                  <a:lnTo>
                    <a:pt x="151155" y="226136"/>
                  </a:lnTo>
                  <a:lnTo>
                    <a:pt x="151155" y="235559"/>
                  </a:lnTo>
                  <a:lnTo>
                    <a:pt x="158838" y="283222"/>
                  </a:lnTo>
                  <a:lnTo>
                    <a:pt x="180225" y="324599"/>
                  </a:lnTo>
                  <a:lnTo>
                    <a:pt x="212839" y="357238"/>
                  </a:lnTo>
                  <a:lnTo>
                    <a:pt x="254203" y="378637"/>
                  </a:lnTo>
                  <a:lnTo>
                    <a:pt x="301828" y="386321"/>
                  </a:lnTo>
                  <a:lnTo>
                    <a:pt x="319836" y="383425"/>
                  </a:lnTo>
                  <a:lnTo>
                    <a:pt x="449592" y="253669"/>
                  </a:lnTo>
                  <a:lnTo>
                    <a:pt x="452513" y="235559"/>
                  </a:lnTo>
                  <a:lnTo>
                    <a:pt x="452513" y="226136"/>
                  </a:lnTo>
                  <a:close/>
                </a:path>
                <a:path w="480695" h="615950">
                  <a:moveTo>
                    <a:pt x="480288" y="179031"/>
                  </a:moveTo>
                  <a:lnTo>
                    <a:pt x="478815" y="171691"/>
                  </a:lnTo>
                  <a:lnTo>
                    <a:pt x="474776" y="165709"/>
                  </a:lnTo>
                  <a:lnTo>
                    <a:pt x="468782" y="161671"/>
                  </a:lnTo>
                  <a:lnTo>
                    <a:pt x="461454" y="160185"/>
                  </a:lnTo>
                  <a:lnTo>
                    <a:pt x="452043" y="160185"/>
                  </a:lnTo>
                  <a:lnTo>
                    <a:pt x="450215" y="150761"/>
                  </a:lnTo>
                  <a:lnTo>
                    <a:pt x="444754" y="122428"/>
                  </a:lnTo>
                  <a:lnTo>
                    <a:pt x="435864" y="103771"/>
                  </a:lnTo>
                  <a:lnTo>
                    <a:pt x="428472" y="88239"/>
                  </a:lnTo>
                  <a:lnTo>
                    <a:pt x="404202" y="59182"/>
                  </a:lnTo>
                  <a:lnTo>
                    <a:pt x="372935" y="36830"/>
                  </a:lnTo>
                  <a:lnTo>
                    <a:pt x="357746" y="96989"/>
                  </a:lnTo>
                  <a:lnTo>
                    <a:pt x="356806" y="100799"/>
                  </a:lnTo>
                  <a:lnTo>
                    <a:pt x="352882" y="103771"/>
                  </a:lnTo>
                  <a:lnTo>
                    <a:pt x="348449" y="103644"/>
                  </a:lnTo>
                  <a:lnTo>
                    <a:pt x="346189" y="103644"/>
                  </a:lnTo>
                  <a:lnTo>
                    <a:pt x="341096" y="102577"/>
                  </a:lnTo>
                  <a:lnTo>
                    <a:pt x="337832" y="97586"/>
                  </a:lnTo>
                  <a:lnTo>
                    <a:pt x="339026" y="91960"/>
                  </a:lnTo>
                  <a:lnTo>
                    <a:pt x="347268" y="59436"/>
                  </a:lnTo>
                  <a:lnTo>
                    <a:pt x="356920" y="21361"/>
                  </a:lnTo>
                  <a:lnTo>
                    <a:pt x="353148" y="12763"/>
                  </a:lnTo>
                  <a:lnTo>
                    <a:pt x="346925" y="6032"/>
                  </a:lnTo>
                  <a:lnTo>
                    <a:pt x="338886" y="1612"/>
                  </a:lnTo>
                  <a:lnTo>
                    <a:pt x="329615" y="0"/>
                  </a:lnTo>
                  <a:lnTo>
                    <a:pt x="321792" y="0"/>
                  </a:lnTo>
                  <a:lnTo>
                    <a:pt x="321792" y="95173"/>
                  </a:lnTo>
                  <a:lnTo>
                    <a:pt x="290334" y="150761"/>
                  </a:lnTo>
                  <a:lnTo>
                    <a:pt x="301358" y="106565"/>
                  </a:lnTo>
                  <a:lnTo>
                    <a:pt x="285635" y="106565"/>
                  </a:lnTo>
                  <a:lnTo>
                    <a:pt x="286080" y="103771"/>
                  </a:lnTo>
                  <a:lnTo>
                    <a:pt x="293255" y="59436"/>
                  </a:lnTo>
                  <a:lnTo>
                    <a:pt x="315950" y="59436"/>
                  </a:lnTo>
                  <a:lnTo>
                    <a:pt x="305879" y="95173"/>
                  </a:lnTo>
                  <a:lnTo>
                    <a:pt x="321792" y="95173"/>
                  </a:lnTo>
                  <a:lnTo>
                    <a:pt x="321792" y="0"/>
                  </a:lnTo>
                  <a:lnTo>
                    <a:pt x="273100" y="0"/>
                  </a:lnTo>
                  <a:lnTo>
                    <a:pt x="263829" y="1612"/>
                  </a:lnTo>
                  <a:lnTo>
                    <a:pt x="255790" y="6032"/>
                  </a:lnTo>
                  <a:lnTo>
                    <a:pt x="249580" y="12763"/>
                  </a:lnTo>
                  <a:lnTo>
                    <a:pt x="245795" y="21361"/>
                  </a:lnTo>
                  <a:lnTo>
                    <a:pt x="263690" y="91960"/>
                  </a:lnTo>
                  <a:lnTo>
                    <a:pt x="265049" y="96989"/>
                  </a:lnTo>
                  <a:lnTo>
                    <a:pt x="262077" y="102158"/>
                  </a:lnTo>
                  <a:lnTo>
                    <a:pt x="256527" y="103644"/>
                  </a:lnTo>
                  <a:lnTo>
                    <a:pt x="254266" y="103644"/>
                  </a:lnTo>
                  <a:lnTo>
                    <a:pt x="249834" y="103771"/>
                  </a:lnTo>
                  <a:lnTo>
                    <a:pt x="245910" y="100799"/>
                  </a:lnTo>
                  <a:lnTo>
                    <a:pt x="230263" y="36830"/>
                  </a:lnTo>
                  <a:lnTo>
                    <a:pt x="198996" y="59182"/>
                  </a:lnTo>
                  <a:lnTo>
                    <a:pt x="174713" y="88239"/>
                  </a:lnTo>
                  <a:lnTo>
                    <a:pt x="158445" y="122428"/>
                  </a:lnTo>
                  <a:lnTo>
                    <a:pt x="151155" y="160185"/>
                  </a:lnTo>
                  <a:lnTo>
                    <a:pt x="141262" y="160185"/>
                  </a:lnTo>
                  <a:lnTo>
                    <a:pt x="133934" y="161671"/>
                  </a:lnTo>
                  <a:lnTo>
                    <a:pt x="127939" y="165709"/>
                  </a:lnTo>
                  <a:lnTo>
                    <a:pt x="123913" y="171691"/>
                  </a:lnTo>
                  <a:lnTo>
                    <a:pt x="122428" y="179031"/>
                  </a:lnTo>
                  <a:lnTo>
                    <a:pt x="123913" y="186372"/>
                  </a:lnTo>
                  <a:lnTo>
                    <a:pt x="127939" y="192354"/>
                  </a:lnTo>
                  <a:lnTo>
                    <a:pt x="133934" y="196392"/>
                  </a:lnTo>
                  <a:lnTo>
                    <a:pt x="141262" y="197878"/>
                  </a:lnTo>
                  <a:lnTo>
                    <a:pt x="461454" y="197878"/>
                  </a:lnTo>
                  <a:lnTo>
                    <a:pt x="468782" y="196392"/>
                  </a:lnTo>
                  <a:lnTo>
                    <a:pt x="474776" y="192354"/>
                  </a:lnTo>
                  <a:lnTo>
                    <a:pt x="478815" y="186372"/>
                  </a:lnTo>
                  <a:lnTo>
                    <a:pt x="480288" y="179031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2501" y="3499289"/>
              <a:ext cx="71755" cy="1868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5527" y="3408129"/>
              <a:ext cx="175031" cy="135446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4802492" y="2067991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160096" y="363334"/>
                </a:moveTo>
                <a:lnTo>
                  <a:pt x="92583" y="391414"/>
                </a:lnTo>
                <a:lnTo>
                  <a:pt x="30048" y="429298"/>
                </a:lnTo>
                <a:lnTo>
                  <a:pt x="2222" y="472554"/>
                </a:lnTo>
                <a:lnTo>
                  <a:pt x="0" y="489978"/>
                </a:lnTo>
                <a:lnTo>
                  <a:pt x="0" y="618451"/>
                </a:lnTo>
                <a:lnTo>
                  <a:pt x="108496" y="509968"/>
                </a:lnTo>
                <a:lnTo>
                  <a:pt x="108496" y="484606"/>
                </a:lnTo>
                <a:lnTo>
                  <a:pt x="104419" y="482447"/>
                </a:lnTo>
                <a:lnTo>
                  <a:pt x="101917" y="478180"/>
                </a:lnTo>
                <a:lnTo>
                  <a:pt x="118541" y="429133"/>
                </a:lnTo>
                <a:lnTo>
                  <a:pt x="160096" y="406311"/>
                </a:lnTo>
                <a:lnTo>
                  <a:pt x="160096" y="363334"/>
                </a:lnTo>
                <a:close/>
              </a:path>
              <a:path w="452120" h="618489">
                <a:moveTo>
                  <a:pt x="184035" y="434416"/>
                </a:moveTo>
                <a:lnTo>
                  <a:pt x="140195" y="443865"/>
                </a:lnTo>
                <a:lnTo>
                  <a:pt x="127787" y="478180"/>
                </a:lnTo>
                <a:lnTo>
                  <a:pt x="125336" y="482333"/>
                </a:lnTo>
                <a:lnTo>
                  <a:pt x="121386" y="484606"/>
                </a:lnTo>
                <a:lnTo>
                  <a:pt x="121386" y="497065"/>
                </a:lnTo>
                <a:lnTo>
                  <a:pt x="184035" y="434416"/>
                </a:lnTo>
                <a:close/>
              </a:path>
              <a:path w="452120" h="618489">
                <a:moveTo>
                  <a:pt x="278079" y="340372"/>
                </a:moveTo>
                <a:lnTo>
                  <a:pt x="270522" y="340753"/>
                </a:lnTo>
                <a:lnTo>
                  <a:pt x="239877" y="344309"/>
                </a:lnTo>
                <a:lnTo>
                  <a:pt x="209537" y="349859"/>
                </a:lnTo>
                <a:lnTo>
                  <a:pt x="179590" y="357403"/>
                </a:lnTo>
                <a:lnTo>
                  <a:pt x="179590" y="406311"/>
                </a:lnTo>
                <a:lnTo>
                  <a:pt x="202768" y="414121"/>
                </a:lnTo>
                <a:lnTo>
                  <a:pt x="203631" y="414820"/>
                </a:lnTo>
                <a:lnTo>
                  <a:pt x="278079" y="340372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37956" y="2904667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37956" y="3896791"/>
            <a:ext cx="603250" cy="641350"/>
          </a:xfrm>
          <a:custGeom>
            <a:avLst/>
            <a:gdLst/>
            <a:ahLst/>
            <a:cxnLst/>
            <a:rect l="l" t="t" r="r" b="b"/>
            <a:pathLst>
              <a:path w="603250" h="641350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48983" y="293839"/>
                </a:lnTo>
                <a:lnTo>
                  <a:pt x="390347" y="272440"/>
                </a:lnTo>
                <a:lnTo>
                  <a:pt x="422960" y="239801"/>
                </a:lnTo>
                <a:lnTo>
                  <a:pt x="444360" y="198424"/>
                </a:lnTo>
                <a:lnTo>
                  <a:pt x="452043" y="150761"/>
                </a:lnTo>
                <a:close/>
              </a:path>
              <a:path w="603250" h="641350">
                <a:moveTo>
                  <a:pt x="602716" y="489978"/>
                </a:moveTo>
                <a:lnTo>
                  <a:pt x="585241" y="442277"/>
                </a:lnTo>
                <a:lnTo>
                  <a:pt x="539559" y="406298"/>
                </a:lnTo>
                <a:lnTo>
                  <a:pt x="503364" y="386803"/>
                </a:lnTo>
                <a:lnTo>
                  <a:pt x="465048" y="370840"/>
                </a:lnTo>
                <a:lnTo>
                  <a:pt x="425665" y="358063"/>
                </a:lnTo>
                <a:lnTo>
                  <a:pt x="366344" y="344398"/>
                </a:lnTo>
                <a:lnTo>
                  <a:pt x="301358" y="339217"/>
                </a:lnTo>
                <a:lnTo>
                  <a:pt x="270281" y="340575"/>
                </a:lnTo>
                <a:lnTo>
                  <a:pt x="208127" y="350354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40740"/>
                </a:lnTo>
                <a:lnTo>
                  <a:pt x="602716" y="640740"/>
                </a:lnTo>
                <a:lnTo>
                  <a:pt x="602716" y="48997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037956" y="4959019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37956" y="5873419"/>
            <a:ext cx="603250" cy="641350"/>
          </a:xfrm>
          <a:custGeom>
            <a:avLst/>
            <a:gdLst/>
            <a:ahLst/>
            <a:cxnLst/>
            <a:rect l="l" t="t" r="r" b="b"/>
            <a:pathLst>
              <a:path w="603250" h="641350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48983" y="293839"/>
                </a:lnTo>
                <a:lnTo>
                  <a:pt x="390347" y="272440"/>
                </a:lnTo>
                <a:lnTo>
                  <a:pt x="422960" y="239801"/>
                </a:lnTo>
                <a:lnTo>
                  <a:pt x="444360" y="198424"/>
                </a:lnTo>
                <a:lnTo>
                  <a:pt x="452043" y="150761"/>
                </a:lnTo>
                <a:close/>
              </a:path>
              <a:path w="603250" h="641350">
                <a:moveTo>
                  <a:pt x="602716" y="489978"/>
                </a:moveTo>
                <a:lnTo>
                  <a:pt x="585241" y="442277"/>
                </a:lnTo>
                <a:lnTo>
                  <a:pt x="539559" y="406298"/>
                </a:lnTo>
                <a:lnTo>
                  <a:pt x="503364" y="386803"/>
                </a:lnTo>
                <a:lnTo>
                  <a:pt x="465048" y="370840"/>
                </a:lnTo>
                <a:lnTo>
                  <a:pt x="425665" y="358063"/>
                </a:lnTo>
                <a:lnTo>
                  <a:pt x="366344" y="344398"/>
                </a:lnTo>
                <a:lnTo>
                  <a:pt x="301358" y="339217"/>
                </a:lnTo>
                <a:lnTo>
                  <a:pt x="270281" y="340575"/>
                </a:lnTo>
                <a:lnTo>
                  <a:pt x="208127" y="350354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40740"/>
                </a:lnTo>
                <a:lnTo>
                  <a:pt x="602716" y="640740"/>
                </a:lnTo>
                <a:lnTo>
                  <a:pt x="602716" y="48997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3046222" y="2247645"/>
            <a:ext cx="1348105" cy="276860"/>
            <a:chOff x="3046222" y="2247645"/>
            <a:chExt cx="1348105" cy="276860"/>
          </a:xfrm>
        </p:grpSpPr>
        <p:sp>
          <p:nvSpPr>
            <p:cNvPr id="59" name="object 59"/>
            <p:cNvSpPr/>
            <p:nvPr/>
          </p:nvSpPr>
          <p:spPr>
            <a:xfrm>
              <a:off x="3052572" y="2253995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052572" y="2253995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3359277" y="2221484"/>
            <a:ext cx="65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046222" y="3216910"/>
            <a:ext cx="1348105" cy="278130"/>
            <a:chOff x="3046222" y="3216910"/>
            <a:chExt cx="1348105" cy="278130"/>
          </a:xfrm>
        </p:grpSpPr>
        <p:sp>
          <p:nvSpPr>
            <p:cNvPr id="63" name="object 63"/>
            <p:cNvSpPr/>
            <p:nvPr/>
          </p:nvSpPr>
          <p:spPr>
            <a:xfrm>
              <a:off x="3052572" y="3223260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052572" y="3223260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3264789" y="3191002"/>
            <a:ext cx="84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046222" y="4152646"/>
            <a:ext cx="1348105" cy="278130"/>
            <a:chOff x="3046222" y="4152646"/>
            <a:chExt cx="1348105" cy="278130"/>
          </a:xfrm>
        </p:grpSpPr>
        <p:sp>
          <p:nvSpPr>
            <p:cNvPr id="67" name="object 67"/>
            <p:cNvSpPr/>
            <p:nvPr/>
          </p:nvSpPr>
          <p:spPr>
            <a:xfrm>
              <a:off x="3052572" y="4158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052572" y="4158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3216020" y="4127119"/>
            <a:ext cx="944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Astronaut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046222" y="5140197"/>
            <a:ext cx="1348105" cy="278130"/>
            <a:chOff x="3046222" y="5140197"/>
            <a:chExt cx="1348105" cy="278130"/>
          </a:xfrm>
        </p:grpSpPr>
        <p:sp>
          <p:nvSpPr>
            <p:cNvPr id="71" name="object 71"/>
            <p:cNvSpPr/>
            <p:nvPr/>
          </p:nvSpPr>
          <p:spPr>
            <a:xfrm>
              <a:off x="3052572" y="514654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052572" y="514654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3401948" y="5115559"/>
            <a:ext cx="57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046222" y="6057646"/>
            <a:ext cx="1348105" cy="278130"/>
            <a:chOff x="3046222" y="6057646"/>
            <a:chExt cx="1348105" cy="278130"/>
          </a:xfrm>
        </p:grpSpPr>
        <p:sp>
          <p:nvSpPr>
            <p:cNvPr id="75" name="object 75"/>
            <p:cNvSpPr/>
            <p:nvPr/>
          </p:nvSpPr>
          <p:spPr>
            <a:xfrm>
              <a:off x="3052572" y="6063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B12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052572" y="6063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3462909" y="6032703"/>
            <a:ext cx="45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59168" y="2261616"/>
            <a:ext cx="914400" cy="914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59168" y="4015740"/>
            <a:ext cx="914400" cy="9144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224773" y="2579877"/>
            <a:ext cx="1348105" cy="278130"/>
            <a:chOff x="8224773" y="2579877"/>
            <a:chExt cx="1348105" cy="278130"/>
          </a:xfrm>
        </p:grpSpPr>
        <p:sp>
          <p:nvSpPr>
            <p:cNvPr id="5" name="object 5"/>
            <p:cNvSpPr/>
            <p:nvPr/>
          </p:nvSpPr>
          <p:spPr>
            <a:xfrm>
              <a:off x="8231123" y="258622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4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31123" y="258622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4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582025" y="2554604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4773" y="4335526"/>
            <a:ext cx="1348105" cy="276860"/>
            <a:chOff x="8224773" y="4335526"/>
            <a:chExt cx="1348105" cy="276860"/>
          </a:xfrm>
        </p:grpSpPr>
        <p:sp>
          <p:nvSpPr>
            <p:cNvPr id="9" name="object 9"/>
            <p:cNvSpPr/>
            <p:nvPr/>
          </p:nvSpPr>
          <p:spPr>
            <a:xfrm>
              <a:off x="8231123" y="4341876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31123" y="4341876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9905713" y="2473374"/>
            <a:ext cx="694055" cy="527685"/>
            <a:chOff x="9905713" y="2473374"/>
            <a:chExt cx="694055" cy="527685"/>
          </a:xfrm>
        </p:grpSpPr>
        <p:sp>
          <p:nvSpPr>
            <p:cNvPr id="12" name="object 12"/>
            <p:cNvSpPr/>
            <p:nvPr/>
          </p:nvSpPr>
          <p:spPr>
            <a:xfrm>
              <a:off x="9905713" y="2473374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49812" y="2538984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51"/>
                  </a:lnTo>
                  <a:lnTo>
                    <a:pt x="38615" y="11002"/>
                  </a:lnTo>
                  <a:lnTo>
                    <a:pt x="10360" y="22942"/>
                  </a:lnTo>
                  <a:lnTo>
                    <a:pt x="0" y="37564"/>
                  </a:lnTo>
                  <a:lnTo>
                    <a:pt x="10360" y="52186"/>
                  </a:lnTo>
                  <a:lnTo>
                    <a:pt x="38615" y="64126"/>
                  </a:lnTo>
                  <a:lnTo>
                    <a:pt x="80523" y="72176"/>
                  </a:lnTo>
                  <a:lnTo>
                    <a:pt x="131843" y="75128"/>
                  </a:lnTo>
                  <a:lnTo>
                    <a:pt x="183163" y="72176"/>
                  </a:lnTo>
                  <a:lnTo>
                    <a:pt x="225071" y="64126"/>
                  </a:lnTo>
                  <a:lnTo>
                    <a:pt x="253326" y="52186"/>
                  </a:lnTo>
                  <a:lnTo>
                    <a:pt x="263687" y="37564"/>
                  </a:lnTo>
                  <a:lnTo>
                    <a:pt x="253326" y="22942"/>
                  </a:lnTo>
                  <a:lnTo>
                    <a:pt x="225071" y="11002"/>
                  </a:lnTo>
                  <a:lnTo>
                    <a:pt x="183163" y="2952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49812" y="2595331"/>
              <a:ext cx="226908" cy="25185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905713" y="4218354"/>
            <a:ext cx="694055" cy="527685"/>
            <a:chOff x="9905713" y="4218354"/>
            <a:chExt cx="694055" cy="527685"/>
          </a:xfrm>
        </p:grpSpPr>
        <p:sp>
          <p:nvSpPr>
            <p:cNvPr id="16" name="object 16"/>
            <p:cNvSpPr/>
            <p:nvPr/>
          </p:nvSpPr>
          <p:spPr>
            <a:xfrm>
              <a:off x="10110200" y="4317513"/>
              <a:ext cx="335280" cy="335915"/>
            </a:xfrm>
            <a:custGeom>
              <a:avLst/>
              <a:gdLst/>
              <a:ahLst/>
              <a:cxnLst/>
              <a:rect l="l" t="t" r="r" b="b"/>
              <a:pathLst>
                <a:path w="335279" h="335914">
                  <a:moveTo>
                    <a:pt x="167596" y="0"/>
                  </a:moveTo>
                  <a:lnTo>
                    <a:pt x="123022" y="5985"/>
                  </a:lnTo>
                  <a:lnTo>
                    <a:pt x="82981" y="22881"/>
                  </a:lnTo>
                  <a:lnTo>
                    <a:pt x="49066" y="49093"/>
                  </a:lnTo>
                  <a:lnTo>
                    <a:pt x="22868" y="83027"/>
                  </a:lnTo>
                  <a:lnTo>
                    <a:pt x="5982" y="123090"/>
                  </a:lnTo>
                  <a:lnTo>
                    <a:pt x="0" y="167689"/>
                  </a:lnTo>
                  <a:lnTo>
                    <a:pt x="5982" y="212288"/>
                  </a:lnTo>
                  <a:lnTo>
                    <a:pt x="22869" y="252351"/>
                  </a:lnTo>
                  <a:lnTo>
                    <a:pt x="49066" y="286285"/>
                  </a:lnTo>
                  <a:lnTo>
                    <a:pt x="82982" y="312497"/>
                  </a:lnTo>
                  <a:lnTo>
                    <a:pt x="123023" y="329392"/>
                  </a:lnTo>
                  <a:lnTo>
                    <a:pt x="167597" y="335378"/>
                  </a:lnTo>
                  <a:lnTo>
                    <a:pt x="212171" y="329392"/>
                  </a:lnTo>
                  <a:lnTo>
                    <a:pt x="252212" y="312497"/>
                  </a:lnTo>
                  <a:lnTo>
                    <a:pt x="259720" y="306695"/>
                  </a:lnTo>
                  <a:lnTo>
                    <a:pt x="143339" y="306695"/>
                  </a:lnTo>
                  <a:lnTo>
                    <a:pt x="98911" y="290946"/>
                  </a:lnTo>
                  <a:lnTo>
                    <a:pt x="62793" y="262125"/>
                  </a:lnTo>
                  <a:lnTo>
                    <a:pt x="37840" y="223043"/>
                  </a:lnTo>
                  <a:lnTo>
                    <a:pt x="26903" y="176515"/>
                  </a:lnTo>
                  <a:lnTo>
                    <a:pt x="334010" y="176515"/>
                  </a:lnTo>
                  <a:lnTo>
                    <a:pt x="335194" y="167689"/>
                  </a:lnTo>
                  <a:lnTo>
                    <a:pt x="334010" y="158863"/>
                  </a:lnTo>
                  <a:lnTo>
                    <a:pt x="26903" y="158863"/>
                  </a:lnTo>
                  <a:lnTo>
                    <a:pt x="37840" y="112335"/>
                  </a:lnTo>
                  <a:lnTo>
                    <a:pt x="62793" y="73253"/>
                  </a:lnTo>
                  <a:lnTo>
                    <a:pt x="98911" y="44432"/>
                  </a:lnTo>
                  <a:lnTo>
                    <a:pt x="143339" y="28683"/>
                  </a:lnTo>
                  <a:lnTo>
                    <a:pt x="259719" y="28683"/>
                  </a:lnTo>
                  <a:lnTo>
                    <a:pt x="252212" y="22881"/>
                  </a:lnTo>
                  <a:lnTo>
                    <a:pt x="212171" y="5985"/>
                  </a:lnTo>
                  <a:lnTo>
                    <a:pt x="167596" y="0"/>
                  </a:lnTo>
                  <a:close/>
                </a:path>
                <a:path w="335279" h="335914">
                  <a:moveTo>
                    <a:pt x="97471" y="176515"/>
                  </a:moveTo>
                  <a:lnTo>
                    <a:pt x="79829" y="176515"/>
                  </a:lnTo>
                  <a:lnTo>
                    <a:pt x="87209" y="213114"/>
                  </a:lnTo>
                  <a:lnTo>
                    <a:pt x="102157" y="247231"/>
                  </a:lnTo>
                  <a:lnTo>
                    <a:pt x="121818" y="278535"/>
                  </a:lnTo>
                  <a:lnTo>
                    <a:pt x="143339" y="306695"/>
                  </a:lnTo>
                  <a:lnTo>
                    <a:pt x="191854" y="306695"/>
                  </a:lnTo>
                  <a:lnTo>
                    <a:pt x="198619" y="297869"/>
                  </a:lnTo>
                  <a:lnTo>
                    <a:pt x="158776" y="297869"/>
                  </a:lnTo>
                  <a:lnTo>
                    <a:pt x="137785" y="270592"/>
                  </a:lnTo>
                  <a:lnTo>
                    <a:pt x="118861" y="241163"/>
                  </a:lnTo>
                  <a:lnTo>
                    <a:pt x="104569" y="209749"/>
                  </a:lnTo>
                  <a:lnTo>
                    <a:pt x="97471" y="176515"/>
                  </a:lnTo>
                  <a:close/>
                </a:path>
                <a:path w="335279" h="335914">
                  <a:moveTo>
                    <a:pt x="334010" y="176515"/>
                  </a:moveTo>
                  <a:lnTo>
                    <a:pt x="308290" y="176515"/>
                  </a:lnTo>
                  <a:lnTo>
                    <a:pt x="297354" y="223043"/>
                  </a:lnTo>
                  <a:lnTo>
                    <a:pt x="272400" y="262125"/>
                  </a:lnTo>
                  <a:lnTo>
                    <a:pt x="236283" y="290946"/>
                  </a:lnTo>
                  <a:lnTo>
                    <a:pt x="191854" y="306695"/>
                  </a:lnTo>
                  <a:lnTo>
                    <a:pt x="259720" y="306695"/>
                  </a:lnTo>
                  <a:lnTo>
                    <a:pt x="286128" y="286285"/>
                  </a:lnTo>
                  <a:lnTo>
                    <a:pt x="312325" y="252351"/>
                  </a:lnTo>
                  <a:lnTo>
                    <a:pt x="329211" y="212288"/>
                  </a:lnTo>
                  <a:lnTo>
                    <a:pt x="334010" y="176515"/>
                  </a:lnTo>
                  <a:close/>
                </a:path>
                <a:path w="335279" h="335914">
                  <a:moveTo>
                    <a:pt x="176418" y="176515"/>
                  </a:moveTo>
                  <a:lnTo>
                    <a:pt x="158776" y="176515"/>
                  </a:lnTo>
                  <a:lnTo>
                    <a:pt x="158776" y="297869"/>
                  </a:lnTo>
                  <a:lnTo>
                    <a:pt x="176418" y="297869"/>
                  </a:lnTo>
                  <a:lnTo>
                    <a:pt x="176418" y="176515"/>
                  </a:lnTo>
                  <a:close/>
                </a:path>
                <a:path w="335279" h="335914">
                  <a:moveTo>
                    <a:pt x="255365" y="176515"/>
                  </a:moveTo>
                  <a:lnTo>
                    <a:pt x="237723" y="176515"/>
                  </a:lnTo>
                  <a:lnTo>
                    <a:pt x="230625" y="209749"/>
                  </a:lnTo>
                  <a:lnTo>
                    <a:pt x="216332" y="241163"/>
                  </a:lnTo>
                  <a:lnTo>
                    <a:pt x="197409" y="270592"/>
                  </a:lnTo>
                  <a:lnTo>
                    <a:pt x="176418" y="297869"/>
                  </a:lnTo>
                  <a:lnTo>
                    <a:pt x="198619" y="297869"/>
                  </a:lnTo>
                  <a:lnTo>
                    <a:pt x="213438" y="278535"/>
                  </a:lnTo>
                  <a:lnTo>
                    <a:pt x="233202" y="247231"/>
                  </a:lnTo>
                  <a:lnTo>
                    <a:pt x="248170" y="213114"/>
                  </a:lnTo>
                  <a:lnTo>
                    <a:pt x="255365" y="176515"/>
                  </a:lnTo>
                  <a:close/>
                </a:path>
                <a:path w="335279" h="335914">
                  <a:moveTo>
                    <a:pt x="191854" y="28683"/>
                  </a:moveTo>
                  <a:lnTo>
                    <a:pt x="143339" y="28683"/>
                  </a:lnTo>
                  <a:lnTo>
                    <a:pt x="121755" y="56843"/>
                  </a:lnTo>
                  <a:lnTo>
                    <a:pt x="101991" y="88147"/>
                  </a:lnTo>
                  <a:lnTo>
                    <a:pt x="87023" y="122264"/>
                  </a:lnTo>
                  <a:lnTo>
                    <a:pt x="79829" y="158863"/>
                  </a:lnTo>
                  <a:lnTo>
                    <a:pt x="97471" y="158863"/>
                  </a:lnTo>
                  <a:lnTo>
                    <a:pt x="104569" y="125629"/>
                  </a:lnTo>
                  <a:lnTo>
                    <a:pt x="118861" y="94214"/>
                  </a:lnTo>
                  <a:lnTo>
                    <a:pt x="137832" y="64724"/>
                  </a:lnTo>
                  <a:lnTo>
                    <a:pt x="158776" y="37509"/>
                  </a:lnTo>
                  <a:lnTo>
                    <a:pt x="198619" y="37509"/>
                  </a:lnTo>
                  <a:lnTo>
                    <a:pt x="191854" y="28683"/>
                  </a:lnTo>
                  <a:close/>
                </a:path>
                <a:path w="335279" h="335914">
                  <a:moveTo>
                    <a:pt x="176417" y="37509"/>
                  </a:moveTo>
                  <a:lnTo>
                    <a:pt x="158776" y="37509"/>
                  </a:lnTo>
                  <a:lnTo>
                    <a:pt x="158776" y="158863"/>
                  </a:lnTo>
                  <a:lnTo>
                    <a:pt x="176418" y="158863"/>
                  </a:lnTo>
                  <a:lnTo>
                    <a:pt x="176417" y="37509"/>
                  </a:lnTo>
                  <a:close/>
                </a:path>
                <a:path w="335279" h="335914">
                  <a:moveTo>
                    <a:pt x="198619" y="37509"/>
                  </a:moveTo>
                  <a:lnTo>
                    <a:pt x="176417" y="37509"/>
                  </a:lnTo>
                  <a:lnTo>
                    <a:pt x="197449" y="64786"/>
                  </a:lnTo>
                  <a:lnTo>
                    <a:pt x="216332" y="94049"/>
                  </a:lnTo>
                  <a:lnTo>
                    <a:pt x="230625" y="125443"/>
                  </a:lnTo>
                  <a:lnTo>
                    <a:pt x="237723" y="158863"/>
                  </a:lnTo>
                  <a:lnTo>
                    <a:pt x="255365" y="158863"/>
                  </a:lnTo>
                  <a:lnTo>
                    <a:pt x="248170" y="122264"/>
                  </a:lnTo>
                  <a:lnTo>
                    <a:pt x="233202" y="88147"/>
                  </a:lnTo>
                  <a:lnTo>
                    <a:pt x="213438" y="56843"/>
                  </a:lnTo>
                  <a:lnTo>
                    <a:pt x="198619" y="37509"/>
                  </a:lnTo>
                  <a:close/>
                </a:path>
                <a:path w="335279" h="335914">
                  <a:moveTo>
                    <a:pt x="259719" y="28683"/>
                  </a:moveTo>
                  <a:lnTo>
                    <a:pt x="191854" y="28683"/>
                  </a:lnTo>
                  <a:lnTo>
                    <a:pt x="236282" y="44432"/>
                  </a:lnTo>
                  <a:lnTo>
                    <a:pt x="272400" y="73253"/>
                  </a:lnTo>
                  <a:lnTo>
                    <a:pt x="297354" y="112335"/>
                  </a:lnTo>
                  <a:lnTo>
                    <a:pt x="308290" y="158863"/>
                  </a:lnTo>
                  <a:lnTo>
                    <a:pt x="334010" y="158863"/>
                  </a:lnTo>
                  <a:lnTo>
                    <a:pt x="329211" y="123090"/>
                  </a:lnTo>
                  <a:lnTo>
                    <a:pt x="312325" y="83027"/>
                  </a:lnTo>
                  <a:lnTo>
                    <a:pt x="286127" y="49093"/>
                  </a:lnTo>
                  <a:lnTo>
                    <a:pt x="259719" y="2868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905713" y="4218354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3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022716" y="2340787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802501" y="4045159"/>
            <a:ext cx="603250" cy="807085"/>
            <a:chOff x="4802501" y="4045159"/>
            <a:chExt cx="603250" cy="807085"/>
          </a:xfrm>
        </p:grpSpPr>
        <p:sp>
          <p:nvSpPr>
            <p:cNvPr id="20" name="object 20"/>
            <p:cNvSpPr/>
            <p:nvPr/>
          </p:nvSpPr>
          <p:spPr>
            <a:xfrm>
              <a:off x="4802492" y="4045165"/>
              <a:ext cx="480695" cy="807085"/>
            </a:xfrm>
            <a:custGeom>
              <a:avLst/>
              <a:gdLst/>
              <a:ahLst/>
              <a:cxnLst/>
              <a:rect l="l" t="t" r="r" b="b"/>
              <a:pathLst>
                <a:path w="480695" h="807085">
                  <a:moveTo>
                    <a:pt x="226021" y="626605"/>
                  </a:moveTo>
                  <a:lnTo>
                    <a:pt x="222326" y="608266"/>
                  </a:lnTo>
                  <a:lnTo>
                    <a:pt x="212229" y="593293"/>
                  </a:lnTo>
                  <a:lnTo>
                    <a:pt x="197256" y="583196"/>
                  </a:lnTo>
                  <a:lnTo>
                    <a:pt x="178930" y="579488"/>
                  </a:lnTo>
                  <a:lnTo>
                    <a:pt x="103035" y="579488"/>
                  </a:lnTo>
                  <a:lnTo>
                    <a:pt x="95694" y="578015"/>
                  </a:lnTo>
                  <a:lnTo>
                    <a:pt x="89712" y="573976"/>
                  </a:lnTo>
                  <a:lnTo>
                    <a:pt x="85674" y="567982"/>
                  </a:lnTo>
                  <a:lnTo>
                    <a:pt x="84188" y="560641"/>
                  </a:lnTo>
                  <a:lnTo>
                    <a:pt x="84188" y="440321"/>
                  </a:lnTo>
                  <a:lnTo>
                    <a:pt x="103555" y="431101"/>
                  </a:lnTo>
                  <a:lnTo>
                    <a:pt x="118618" y="416585"/>
                  </a:lnTo>
                  <a:lnTo>
                    <a:pt x="128371" y="398068"/>
                  </a:lnTo>
                  <a:lnTo>
                    <a:pt x="131851" y="376897"/>
                  </a:lnTo>
                  <a:lnTo>
                    <a:pt x="131851" y="339217"/>
                  </a:lnTo>
                  <a:lnTo>
                    <a:pt x="113017" y="339217"/>
                  </a:lnTo>
                  <a:lnTo>
                    <a:pt x="113017" y="284289"/>
                  </a:lnTo>
                  <a:lnTo>
                    <a:pt x="106680" y="277964"/>
                  </a:lnTo>
                  <a:lnTo>
                    <a:pt x="91084" y="277964"/>
                  </a:lnTo>
                  <a:lnTo>
                    <a:pt x="84759" y="284289"/>
                  </a:lnTo>
                  <a:lnTo>
                    <a:pt x="84759" y="339217"/>
                  </a:lnTo>
                  <a:lnTo>
                    <a:pt x="46520" y="339217"/>
                  </a:lnTo>
                  <a:lnTo>
                    <a:pt x="46520" y="284289"/>
                  </a:lnTo>
                  <a:lnTo>
                    <a:pt x="40195" y="277964"/>
                  </a:lnTo>
                  <a:lnTo>
                    <a:pt x="24599" y="277964"/>
                  </a:lnTo>
                  <a:lnTo>
                    <a:pt x="18275" y="284289"/>
                  </a:lnTo>
                  <a:lnTo>
                    <a:pt x="18275" y="339217"/>
                  </a:lnTo>
                  <a:lnTo>
                    <a:pt x="0" y="339217"/>
                  </a:lnTo>
                  <a:lnTo>
                    <a:pt x="0" y="376897"/>
                  </a:lnTo>
                  <a:lnTo>
                    <a:pt x="3314" y="397852"/>
                  </a:lnTo>
                  <a:lnTo>
                    <a:pt x="12814" y="416255"/>
                  </a:lnTo>
                  <a:lnTo>
                    <a:pt x="27533" y="430809"/>
                  </a:lnTo>
                  <a:lnTo>
                    <a:pt x="46520" y="440220"/>
                  </a:lnTo>
                  <a:lnTo>
                    <a:pt x="46520" y="570636"/>
                  </a:lnTo>
                  <a:lnTo>
                    <a:pt x="50444" y="588924"/>
                  </a:lnTo>
                  <a:lnTo>
                    <a:pt x="60718" y="603783"/>
                  </a:lnTo>
                  <a:lnTo>
                    <a:pt x="75806" y="613702"/>
                  </a:lnTo>
                  <a:lnTo>
                    <a:pt x="94170" y="617181"/>
                  </a:lnTo>
                  <a:lnTo>
                    <a:pt x="169519" y="617181"/>
                  </a:lnTo>
                  <a:lnTo>
                    <a:pt x="176847" y="618655"/>
                  </a:lnTo>
                  <a:lnTo>
                    <a:pt x="182829" y="622706"/>
                  </a:lnTo>
                  <a:lnTo>
                    <a:pt x="186867" y="628688"/>
                  </a:lnTo>
                  <a:lnTo>
                    <a:pt x="188353" y="636028"/>
                  </a:lnTo>
                  <a:lnTo>
                    <a:pt x="188353" y="806856"/>
                  </a:lnTo>
                  <a:lnTo>
                    <a:pt x="226021" y="806856"/>
                  </a:lnTo>
                  <a:lnTo>
                    <a:pt x="226021" y="626605"/>
                  </a:lnTo>
                  <a:close/>
                </a:path>
                <a:path w="480695" h="807085">
                  <a:moveTo>
                    <a:pt x="452513" y="226136"/>
                  </a:moveTo>
                  <a:lnTo>
                    <a:pt x="151155" y="226136"/>
                  </a:lnTo>
                  <a:lnTo>
                    <a:pt x="151155" y="235559"/>
                  </a:lnTo>
                  <a:lnTo>
                    <a:pt x="158838" y="283222"/>
                  </a:lnTo>
                  <a:lnTo>
                    <a:pt x="180225" y="324599"/>
                  </a:lnTo>
                  <a:lnTo>
                    <a:pt x="212839" y="357238"/>
                  </a:lnTo>
                  <a:lnTo>
                    <a:pt x="254203" y="378637"/>
                  </a:lnTo>
                  <a:lnTo>
                    <a:pt x="301828" y="386321"/>
                  </a:lnTo>
                  <a:lnTo>
                    <a:pt x="349453" y="378637"/>
                  </a:lnTo>
                  <a:lnTo>
                    <a:pt x="390817" y="357238"/>
                  </a:lnTo>
                  <a:lnTo>
                    <a:pt x="423430" y="324599"/>
                  </a:lnTo>
                  <a:lnTo>
                    <a:pt x="444830" y="283222"/>
                  </a:lnTo>
                  <a:lnTo>
                    <a:pt x="452513" y="235559"/>
                  </a:lnTo>
                  <a:lnTo>
                    <a:pt x="452513" y="226136"/>
                  </a:lnTo>
                  <a:close/>
                </a:path>
                <a:path w="480695" h="807085">
                  <a:moveTo>
                    <a:pt x="480288" y="179031"/>
                  </a:moveTo>
                  <a:lnTo>
                    <a:pt x="478815" y="171691"/>
                  </a:lnTo>
                  <a:lnTo>
                    <a:pt x="474776" y="165709"/>
                  </a:lnTo>
                  <a:lnTo>
                    <a:pt x="468782" y="161671"/>
                  </a:lnTo>
                  <a:lnTo>
                    <a:pt x="461454" y="160185"/>
                  </a:lnTo>
                  <a:lnTo>
                    <a:pt x="452043" y="160185"/>
                  </a:lnTo>
                  <a:lnTo>
                    <a:pt x="450215" y="150761"/>
                  </a:lnTo>
                  <a:lnTo>
                    <a:pt x="444754" y="122428"/>
                  </a:lnTo>
                  <a:lnTo>
                    <a:pt x="435864" y="103771"/>
                  </a:lnTo>
                  <a:lnTo>
                    <a:pt x="428472" y="88239"/>
                  </a:lnTo>
                  <a:lnTo>
                    <a:pt x="404202" y="59182"/>
                  </a:lnTo>
                  <a:lnTo>
                    <a:pt x="372935" y="36830"/>
                  </a:lnTo>
                  <a:lnTo>
                    <a:pt x="357746" y="96989"/>
                  </a:lnTo>
                  <a:lnTo>
                    <a:pt x="356806" y="100799"/>
                  </a:lnTo>
                  <a:lnTo>
                    <a:pt x="352882" y="103771"/>
                  </a:lnTo>
                  <a:lnTo>
                    <a:pt x="348449" y="103644"/>
                  </a:lnTo>
                  <a:lnTo>
                    <a:pt x="346189" y="103644"/>
                  </a:lnTo>
                  <a:lnTo>
                    <a:pt x="341096" y="102577"/>
                  </a:lnTo>
                  <a:lnTo>
                    <a:pt x="337832" y="97586"/>
                  </a:lnTo>
                  <a:lnTo>
                    <a:pt x="339026" y="91960"/>
                  </a:lnTo>
                  <a:lnTo>
                    <a:pt x="347268" y="59436"/>
                  </a:lnTo>
                  <a:lnTo>
                    <a:pt x="356920" y="21361"/>
                  </a:lnTo>
                  <a:lnTo>
                    <a:pt x="353148" y="12763"/>
                  </a:lnTo>
                  <a:lnTo>
                    <a:pt x="346925" y="6032"/>
                  </a:lnTo>
                  <a:lnTo>
                    <a:pt x="338886" y="1612"/>
                  </a:lnTo>
                  <a:lnTo>
                    <a:pt x="329615" y="0"/>
                  </a:lnTo>
                  <a:lnTo>
                    <a:pt x="321792" y="0"/>
                  </a:lnTo>
                  <a:lnTo>
                    <a:pt x="321792" y="95173"/>
                  </a:lnTo>
                  <a:lnTo>
                    <a:pt x="290334" y="150761"/>
                  </a:lnTo>
                  <a:lnTo>
                    <a:pt x="301358" y="106565"/>
                  </a:lnTo>
                  <a:lnTo>
                    <a:pt x="285635" y="106565"/>
                  </a:lnTo>
                  <a:lnTo>
                    <a:pt x="286080" y="103771"/>
                  </a:lnTo>
                  <a:lnTo>
                    <a:pt x="293255" y="59436"/>
                  </a:lnTo>
                  <a:lnTo>
                    <a:pt x="315950" y="59436"/>
                  </a:lnTo>
                  <a:lnTo>
                    <a:pt x="305879" y="95173"/>
                  </a:lnTo>
                  <a:lnTo>
                    <a:pt x="321792" y="95173"/>
                  </a:lnTo>
                  <a:lnTo>
                    <a:pt x="321792" y="0"/>
                  </a:lnTo>
                  <a:lnTo>
                    <a:pt x="273100" y="0"/>
                  </a:lnTo>
                  <a:lnTo>
                    <a:pt x="263829" y="1612"/>
                  </a:lnTo>
                  <a:lnTo>
                    <a:pt x="255790" y="6032"/>
                  </a:lnTo>
                  <a:lnTo>
                    <a:pt x="249580" y="12763"/>
                  </a:lnTo>
                  <a:lnTo>
                    <a:pt x="245795" y="21361"/>
                  </a:lnTo>
                  <a:lnTo>
                    <a:pt x="263690" y="91960"/>
                  </a:lnTo>
                  <a:lnTo>
                    <a:pt x="265049" y="96989"/>
                  </a:lnTo>
                  <a:lnTo>
                    <a:pt x="262077" y="102158"/>
                  </a:lnTo>
                  <a:lnTo>
                    <a:pt x="256527" y="103644"/>
                  </a:lnTo>
                  <a:lnTo>
                    <a:pt x="254266" y="103644"/>
                  </a:lnTo>
                  <a:lnTo>
                    <a:pt x="249834" y="103771"/>
                  </a:lnTo>
                  <a:lnTo>
                    <a:pt x="245910" y="100799"/>
                  </a:lnTo>
                  <a:lnTo>
                    <a:pt x="230263" y="36830"/>
                  </a:lnTo>
                  <a:lnTo>
                    <a:pt x="198996" y="59182"/>
                  </a:lnTo>
                  <a:lnTo>
                    <a:pt x="174713" y="88239"/>
                  </a:lnTo>
                  <a:lnTo>
                    <a:pt x="158445" y="122428"/>
                  </a:lnTo>
                  <a:lnTo>
                    <a:pt x="151155" y="160185"/>
                  </a:lnTo>
                  <a:lnTo>
                    <a:pt x="141262" y="160185"/>
                  </a:lnTo>
                  <a:lnTo>
                    <a:pt x="133934" y="161671"/>
                  </a:lnTo>
                  <a:lnTo>
                    <a:pt x="127939" y="165709"/>
                  </a:lnTo>
                  <a:lnTo>
                    <a:pt x="123913" y="171691"/>
                  </a:lnTo>
                  <a:lnTo>
                    <a:pt x="122428" y="179031"/>
                  </a:lnTo>
                  <a:lnTo>
                    <a:pt x="123913" y="186372"/>
                  </a:lnTo>
                  <a:lnTo>
                    <a:pt x="127939" y="192354"/>
                  </a:lnTo>
                  <a:lnTo>
                    <a:pt x="133934" y="196392"/>
                  </a:lnTo>
                  <a:lnTo>
                    <a:pt x="141262" y="197878"/>
                  </a:lnTo>
                  <a:lnTo>
                    <a:pt x="461454" y="197878"/>
                  </a:lnTo>
                  <a:lnTo>
                    <a:pt x="468782" y="196392"/>
                  </a:lnTo>
                  <a:lnTo>
                    <a:pt x="474776" y="192354"/>
                  </a:lnTo>
                  <a:lnTo>
                    <a:pt x="478815" y="186372"/>
                  </a:lnTo>
                  <a:lnTo>
                    <a:pt x="480288" y="179031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2501" y="4561517"/>
              <a:ext cx="169513" cy="20918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05527" y="4469176"/>
              <a:ext cx="499745" cy="301625"/>
            </a:xfrm>
            <a:custGeom>
              <a:avLst/>
              <a:gdLst/>
              <a:ahLst/>
              <a:cxnLst/>
              <a:rect l="l" t="t" r="r" b="b"/>
              <a:pathLst>
                <a:path w="499745" h="301625">
                  <a:moveTo>
                    <a:pt x="198330" y="0"/>
                  </a:moveTo>
                  <a:lnTo>
                    <a:pt x="135548" y="5279"/>
                  </a:lnTo>
                  <a:lnTo>
                    <a:pt x="74020" y="18845"/>
                  </a:lnTo>
                  <a:lnTo>
                    <a:pt x="36407" y="31397"/>
                  </a:lnTo>
                  <a:lnTo>
                    <a:pt x="0" y="47112"/>
                  </a:lnTo>
                  <a:lnTo>
                    <a:pt x="0" y="136627"/>
                  </a:lnTo>
                  <a:lnTo>
                    <a:pt x="75904" y="136627"/>
                  </a:lnTo>
                  <a:lnTo>
                    <a:pt x="101563" y="141811"/>
                  </a:lnTo>
                  <a:lnTo>
                    <a:pt x="122517" y="155946"/>
                  </a:lnTo>
                  <a:lnTo>
                    <a:pt x="136645" y="176912"/>
                  </a:lnTo>
                  <a:lnTo>
                    <a:pt x="141826" y="202585"/>
                  </a:lnTo>
                  <a:lnTo>
                    <a:pt x="141826" y="301522"/>
                  </a:lnTo>
                  <a:lnTo>
                    <a:pt x="499687" y="301522"/>
                  </a:lnTo>
                  <a:lnTo>
                    <a:pt x="499687" y="150761"/>
                  </a:lnTo>
                  <a:lnTo>
                    <a:pt x="482031" y="102701"/>
                  </a:lnTo>
                  <a:lnTo>
                    <a:pt x="436532" y="67077"/>
                  </a:lnTo>
                  <a:lnTo>
                    <a:pt x="400333" y="47584"/>
                  </a:lnTo>
                  <a:lnTo>
                    <a:pt x="362016" y="31624"/>
                  </a:lnTo>
                  <a:lnTo>
                    <a:pt x="322640" y="18845"/>
                  </a:lnTo>
                  <a:lnTo>
                    <a:pt x="261177" y="4852"/>
                  </a:lnTo>
                  <a:lnTo>
                    <a:pt x="229863" y="1274"/>
                  </a:lnTo>
                  <a:lnTo>
                    <a:pt x="198330" y="0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4787252" y="2340787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160096" y="363334"/>
                </a:moveTo>
                <a:lnTo>
                  <a:pt x="92583" y="391414"/>
                </a:lnTo>
                <a:lnTo>
                  <a:pt x="30048" y="429298"/>
                </a:lnTo>
                <a:lnTo>
                  <a:pt x="2222" y="472554"/>
                </a:lnTo>
                <a:lnTo>
                  <a:pt x="0" y="489978"/>
                </a:lnTo>
                <a:lnTo>
                  <a:pt x="0" y="618451"/>
                </a:lnTo>
                <a:lnTo>
                  <a:pt x="108496" y="509968"/>
                </a:lnTo>
                <a:lnTo>
                  <a:pt x="108496" y="484606"/>
                </a:lnTo>
                <a:lnTo>
                  <a:pt x="104419" y="482447"/>
                </a:lnTo>
                <a:lnTo>
                  <a:pt x="101917" y="478180"/>
                </a:lnTo>
                <a:lnTo>
                  <a:pt x="118541" y="429133"/>
                </a:lnTo>
                <a:lnTo>
                  <a:pt x="160096" y="406311"/>
                </a:lnTo>
                <a:lnTo>
                  <a:pt x="160096" y="363334"/>
                </a:lnTo>
                <a:close/>
              </a:path>
              <a:path w="452120" h="618489">
                <a:moveTo>
                  <a:pt x="184035" y="434416"/>
                </a:moveTo>
                <a:lnTo>
                  <a:pt x="140195" y="443865"/>
                </a:lnTo>
                <a:lnTo>
                  <a:pt x="127787" y="478180"/>
                </a:lnTo>
                <a:lnTo>
                  <a:pt x="125336" y="482333"/>
                </a:lnTo>
                <a:lnTo>
                  <a:pt x="121386" y="484606"/>
                </a:lnTo>
                <a:lnTo>
                  <a:pt x="121386" y="497065"/>
                </a:lnTo>
                <a:lnTo>
                  <a:pt x="184035" y="434416"/>
                </a:lnTo>
                <a:close/>
              </a:path>
              <a:path w="452120" h="618489">
                <a:moveTo>
                  <a:pt x="278079" y="340372"/>
                </a:moveTo>
                <a:lnTo>
                  <a:pt x="270522" y="340753"/>
                </a:lnTo>
                <a:lnTo>
                  <a:pt x="239877" y="344309"/>
                </a:lnTo>
                <a:lnTo>
                  <a:pt x="209537" y="349859"/>
                </a:lnTo>
                <a:lnTo>
                  <a:pt x="179590" y="357403"/>
                </a:lnTo>
                <a:lnTo>
                  <a:pt x="179590" y="406311"/>
                </a:lnTo>
                <a:lnTo>
                  <a:pt x="202768" y="414121"/>
                </a:lnTo>
                <a:lnTo>
                  <a:pt x="203631" y="414820"/>
                </a:lnTo>
                <a:lnTo>
                  <a:pt x="278079" y="340372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37956" y="4114723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3030982" y="2520442"/>
            <a:ext cx="1348105" cy="278130"/>
            <a:chOff x="3030982" y="2520442"/>
            <a:chExt cx="1348105" cy="278130"/>
          </a:xfrm>
        </p:grpSpPr>
        <p:sp>
          <p:nvSpPr>
            <p:cNvPr id="26" name="object 26"/>
            <p:cNvSpPr/>
            <p:nvPr/>
          </p:nvSpPr>
          <p:spPr>
            <a:xfrm>
              <a:off x="3037332" y="252679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3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37332" y="252679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3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343147" y="2495169"/>
            <a:ext cx="65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10" dirty="0">
                <a:solidFill>
                  <a:srgbClr val="FFFFFF"/>
                </a:solidFill>
                <a:latin typeface="Calibri"/>
                <a:cs typeface="Calibri"/>
              </a:rPr>
              <a:t>Doctor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046222" y="4295902"/>
            <a:ext cx="1348105" cy="278130"/>
            <a:chOff x="3046222" y="4295902"/>
            <a:chExt cx="1348105" cy="278130"/>
          </a:xfrm>
        </p:grpSpPr>
        <p:sp>
          <p:nvSpPr>
            <p:cNvPr id="30" name="object 30"/>
            <p:cNvSpPr/>
            <p:nvPr/>
          </p:nvSpPr>
          <p:spPr>
            <a:xfrm>
              <a:off x="3052572" y="430225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52572" y="430225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705226" y="2910967"/>
            <a:ext cx="2433955" cy="2934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Go</a:t>
            </a:r>
            <a:r>
              <a:rPr sz="1400" spc="-3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medical school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Earn</a:t>
            </a:r>
            <a:r>
              <a:rPr sz="1400" spc="-3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medical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degree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Complete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Residency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Program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Obtain</a:t>
            </a:r>
            <a:r>
              <a:rPr sz="1400" spc="-4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License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6600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6600"/>
              </a:buClr>
              <a:buFont typeface="Arial MT"/>
              <a:buChar char="•"/>
            </a:pPr>
            <a:endParaRPr sz="1650">
              <a:latin typeface="Calibri"/>
              <a:cs typeface="Calibri"/>
            </a:endParaRPr>
          </a:p>
          <a:p>
            <a:pPr marL="57213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Go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engineering</a:t>
            </a:r>
            <a:r>
              <a:rPr sz="1400" spc="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school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Earn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bachelor’s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degree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Gain</a:t>
            </a:r>
            <a:r>
              <a:rPr sz="1400" spc="-3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field</a:t>
            </a:r>
            <a:r>
              <a:rPr sz="1400" spc="-3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experience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Gain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postgraduate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degree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35594" y="3026486"/>
            <a:ext cx="2625725" cy="2633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845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spc="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338455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338455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338455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database</a:t>
            </a:r>
            <a:r>
              <a:rPr sz="1400" spc="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sz="14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6600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 marL="68135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nginx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55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nginx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nginx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custom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web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pages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408164" y="2273807"/>
            <a:ext cx="914400" cy="914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408164" y="4026408"/>
            <a:ext cx="914400" cy="9144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3769" y="2592070"/>
            <a:ext cx="1349375" cy="278130"/>
            <a:chOff x="8573769" y="2592070"/>
            <a:chExt cx="1349375" cy="278130"/>
          </a:xfrm>
        </p:grpSpPr>
        <p:sp>
          <p:nvSpPr>
            <p:cNvPr id="5" name="object 5"/>
            <p:cNvSpPr/>
            <p:nvPr/>
          </p:nvSpPr>
          <p:spPr>
            <a:xfrm>
              <a:off x="8580119" y="259842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30">
                  <a:moveTo>
                    <a:pt x="1203959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59" y="265175"/>
                  </a:lnTo>
                  <a:lnTo>
                    <a:pt x="1336548" y="132587"/>
                  </a:lnTo>
                  <a:lnTo>
                    <a:pt x="1203959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80119" y="259842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30">
                  <a:moveTo>
                    <a:pt x="0" y="0"/>
                  </a:moveTo>
                  <a:lnTo>
                    <a:pt x="1203959" y="0"/>
                  </a:lnTo>
                  <a:lnTo>
                    <a:pt x="1336548" y="132587"/>
                  </a:lnTo>
                  <a:lnTo>
                    <a:pt x="1203959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931909" y="2566161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573769" y="4346194"/>
            <a:ext cx="1349375" cy="278130"/>
            <a:chOff x="8573769" y="4346194"/>
            <a:chExt cx="1349375" cy="278130"/>
          </a:xfrm>
        </p:grpSpPr>
        <p:sp>
          <p:nvSpPr>
            <p:cNvPr id="9" name="object 9"/>
            <p:cNvSpPr/>
            <p:nvPr/>
          </p:nvSpPr>
          <p:spPr>
            <a:xfrm>
              <a:off x="8580119" y="4352544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59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59" y="265175"/>
                  </a:lnTo>
                  <a:lnTo>
                    <a:pt x="1336548" y="132587"/>
                  </a:lnTo>
                  <a:lnTo>
                    <a:pt x="1203959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80119" y="4352544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59" y="0"/>
                  </a:lnTo>
                  <a:lnTo>
                    <a:pt x="1336548" y="132587"/>
                  </a:lnTo>
                  <a:lnTo>
                    <a:pt x="1203959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954769" y="4321302"/>
            <a:ext cx="52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254709" y="2485567"/>
            <a:ext cx="694055" cy="527685"/>
            <a:chOff x="10254709" y="2485567"/>
            <a:chExt cx="694055" cy="527685"/>
          </a:xfrm>
        </p:grpSpPr>
        <p:sp>
          <p:nvSpPr>
            <p:cNvPr id="13" name="object 13"/>
            <p:cNvSpPr/>
            <p:nvPr/>
          </p:nvSpPr>
          <p:spPr>
            <a:xfrm>
              <a:off x="10254709" y="2485567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500007" y="2549818"/>
              <a:ext cx="262890" cy="75565"/>
            </a:xfrm>
            <a:custGeom>
              <a:avLst/>
              <a:gdLst/>
              <a:ahLst/>
              <a:cxnLst/>
              <a:rect l="l" t="t" r="r" b="b"/>
              <a:pathLst>
                <a:path w="262890" h="75564">
                  <a:moveTo>
                    <a:pt x="131403" y="0"/>
                  </a:moveTo>
                  <a:lnTo>
                    <a:pt x="80254" y="2961"/>
                  </a:lnTo>
                  <a:lnTo>
                    <a:pt x="38486" y="11039"/>
                  </a:lnTo>
                  <a:lnTo>
                    <a:pt x="10326" y="23019"/>
                  </a:lnTo>
                  <a:lnTo>
                    <a:pt x="0" y="37690"/>
                  </a:lnTo>
                  <a:lnTo>
                    <a:pt x="10326" y="52361"/>
                  </a:lnTo>
                  <a:lnTo>
                    <a:pt x="38486" y="64341"/>
                  </a:lnTo>
                  <a:lnTo>
                    <a:pt x="80254" y="72418"/>
                  </a:lnTo>
                  <a:lnTo>
                    <a:pt x="131403" y="75380"/>
                  </a:lnTo>
                  <a:lnTo>
                    <a:pt x="182551" y="72418"/>
                  </a:lnTo>
                  <a:lnTo>
                    <a:pt x="224319" y="64341"/>
                  </a:lnTo>
                  <a:lnTo>
                    <a:pt x="252480" y="52361"/>
                  </a:lnTo>
                  <a:lnTo>
                    <a:pt x="262806" y="37690"/>
                  </a:lnTo>
                  <a:lnTo>
                    <a:pt x="252480" y="23019"/>
                  </a:lnTo>
                  <a:lnTo>
                    <a:pt x="224319" y="11039"/>
                  </a:lnTo>
                  <a:lnTo>
                    <a:pt x="182551" y="2961"/>
                  </a:lnTo>
                  <a:lnTo>
                    <a:pt x="13140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00007" y="2606353"/>
              <a:ext cx="226154" cy="25269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0254709" y="4230547"/>
            <a:ext cx="694055" cy="527685"/>
            <a:chOff x="10254709" y="4230547"/>
            <a:chExt cx="694055" cy="527685"/>
          </a:xfrm>
        </p:grpSpPr>
        <p:sp>
          <p:nvSpPr>
            <p:cNvPr id="17" name="object 17"/>
            <p:cNvSpPr/>
            <p:nvPr/>
          </p:nvSpPr>
          <p:spPr>
            <a:xfrm>
              <a:off x="10459365" y="4328347"/>
              <a:ext cx="286385" cy="287020"/>
            </a:xfrm>
            <a:custGeom>
              <a:avLst/>
              <a:gdLst/>
              <a:ahLst/>
              <a:cxnLst/>
              <a:rect l="l" t="t" r="r" b="b"/>
              <a:pathLst>
                <a:path w="286384" h="287020">
                  <a:moveTo>
                    <a:pt x="168194" y="0"/>
                  </a:moveTo>
                  <a:lnTo>
                    <a:pt x="123461" y="6007"/>
                  </a:lnTo>
                  <a:lnTo>
                    <a:pt x="83277" y="22963"/>
                  </a:lnTo>
                  <a:lnTo>
                    <a:pt x="49241" y="49268"/>
                  </a:lnTo>
                  <a:lnTo>
                    <a:pt x="22950" y="83323"/>
                  </a:lnTo>
                  <a:lnTo>
                    <a:pt x="6003" y="123529"/>
                  </a:lnTo>
                  <a:lnTo>
                    <a:pt x="0" y="168287"/>
                  </a:lnTo>
                  <a:lnTo>
                    <a:pt x="6004" y="213045"/>
                  </a:lnTo>
                  <a:lnTo>
                    <a:pt x="22950" y="253251"/>
                  </a:lnTo>
                  <a:lnTo>
                    <a:pt x="48542" y="286400"/>
                  </a:lnTo>
                  <a:lnTo>
                    <a:pt x="67948" y="266994"/>
                  </a:lnTo>
                  <a:lnTo>
                    <a:pt x="63017" y="263059"/>
                  </a:lnTo>
                  <a:lnTo>
                    <a:pt x="37975" y="223838"/>
                  </a:lnTo>
                  <a:lnTo>
                    <a:pt x="26999" y="177144"/>
                  </a:lnTo>
                  <a:lnTo>
                    <a:pt x="157799" y="177144"/>
                  </a:lnTo>
                  <a:lnTo>
                    <a:pt x="175514" y="159430"/>
                  </a:lnTo>
                  <a:lnTo>
                    <a:pt x="26999" y="159430"/>
                  </a:lnTo>
                  <a:lnTo>
                    <a:pt x="37975" y="112735"/>
                  </a:lnTo>
                  <a:lnTo>
                    <a:pt x="63017" y="73514"/>
                  </a:lnTo>
                  <a:lnTo>
                    <a:pt x="99263" y="44590"/>
                  </a:lnTo>
                  <a:lnTo>
                    <a:pt x="143850" y="28785"/>
                  </a:lnTo>
                  <a:lnTo>
                    <a:pt x="260645" y="28786"/>
                  </a:lnTo>
                  <a:lnTo>
                    <a:pt x="253111" y="22963"/>
                  </a:lnTo>
                  <a:lnTo>
                    <a:pt x="212927" y="6007"/>
                  </a:lnTo>
                  <a:lnTo>
                    <a:pt x="168194" y="0"/>
                  </a:lnTo>
                  <a:close/>
                </a:path>
                <a:path w="286384" h="287020">
                  <a:moveTo>
                    <a:pt x="97818" y="177144"/>
                  </a:moveTo>
                  <a:lnTo>
                    <a:pt x="80113" y="177144"/>
                  </a:lnTo>
                  <a:lnTo>
                    <a:pt x="87520" y="213874"/>
                  </a:lnTo>
                  <a:lnTo>
                    <a:pt x="97741" y="237202"/>
                  </a:lnTo>
                  <a:lnTo>
                    <a:pt x="111040" y="223902"/>
                  </a:lnTo>
                  <a:lnTo>
                    <a:pt x="104942" y="210497"/>
                  </a:lnTo>
                  <a:lnTo>
                    <a:pt x="97818" y="177144"/>
                  </a:lnTo>
                  <a:close/>
                </a:path>
                <a:path w="286384" h="287020">
                  <a:moveTo>
                    <a:pt x="192538" y="28786"/>
                  </a:moveTo>
                  <a:lnTo>
                    <a:pt x="143850" y="28785"/>
                  </a:lnTo>
                  <a:lnTo>
                    <a:pt x="102355" y="88461"/>
                  </a:lnTo>
                  <a:lnTo>
                    <a:pt x="80113" y="159430"/>
                  </a:lnTo>
                  <a:lnTo>
                    <a:pt x="97818" y="159430"/>
                  </a:lnTo>
                  <a:lnTo>
                    <a:pt x="104941" y="126077"/>
                  </a:lnTo>
                  <a:lnTo>
                    <a:pt x="119285" y="94550"/>
                  </a:lnTo>
                  <a:lnTo>
                    <a:pt x="138324" y="64955"/>
                  </a:lnTo>
                  <a:lnTo>
                    <a:pt x="159342" y="37643"/>
                  </a:lnTo>
                  <a:lnTo>
                    <a:pt x="199327" y="37643"/>
                  </a:lnTo>
                  <a:lnTo>
                    <a:pt x="192538" y="28786"/>
                  </a:lnTo>
                  <a:close/>
                </a:path>
                <a:path w="286384" h="287020">
                  <a:moveTo>
                    <a:pt x="177047" y="37643"/>
                  </a:moveTo>
                  <a:lnTo>
                    <a:pt x="159342" y="37643"/>
                  </a:lnTo>
                  <a:lnTo>
                    <a:pt x="159342" y="159430"/>
                  </a:lnTo>
                  <a:lnTo>
                    <a:pt x="175514" y="159430"/>
                  </a:lnTo>
                  <a:lnTo>
                    <a:pt x="177047" y="157897"/>
                  </a:lnTo>
                  <a:lnTo>
                    <a:pt x="177047" y="37643"/>
                  </a:lnTo>
                  <a:close/>
                </a:path>
                <a:path w="286384" h="287020">
                  <a:moveTo>
                    <a:pt x="199327" y="37643"/>
                  </a:moveTo>
                  <a:lnTo>
                    <a:pt x="177047" y="37643"/>
                  </a:lnTo>
                  <a:lnTo>
                    <a:pt x="198153" y="65017"/>
                  </a:lnTo>
                  <a:lnTo>
                    <a:pt x="217104" y="94384"/>
                  </a:lnTo>
                  <a:lnTo>
                    <a:pt x="224442" y="110503"/>
                  </a:lnTo>
                  <a:lnTo>
                    <a:pt x="237830" y="97115"/>
                  </a:lnTo>
                  <a:lnTo>
                    <a:pt x="234034" y="88461"/>
                  </a:lnTo>
                  <a:lnTo>
                    <a:pt x="214199" y="57046"/>
                  </a:lnTo>
                  <a:lnTo>
                    <a:pt x="199327" y="37643"/>
                  </a:lnTo>
                  <a:close/>
                </a:path>
                <a:path w="286384" h="287020">
                  <a:moveTo>
                    <a:pt x="260645" y="28786"/>
                  </a:moveTo>
                  <a:lnTo>
                    <a:pt x="192538" y="28786"/>
                  </a:lnTo>
                  <a:lnTo>
                    <a:pt x="237125" y="44590"/>
                  </a:lnTo>
                  <a:lnTo>
                    <a:pt x="266730" y="68215"/>
                  </a:lnTo>
                  <a:lnTo>
                    <a:pt x="286319" y="48627"/>
                  </a:lnTo>
                  <a:lnTo>
                    <a:pt x="260645" y="2878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254709" y="4230547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3" y="527664"/>
                  </a:lnTo>
                  <a:lnTo>
                    <a:pt x="222660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8325357" y="3038348"/>
            <a:ext cx="258064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database</a:t>
            </a:r>
            <a:r>
              <a:rPr sz="14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85480" y="4792217"/>
            <a:ext cx="252349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nginx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nginx</a:t>
            </a:r>
            <a:r>
              <a:rPr sz="14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custom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web</a:t>
            </a:r>
            <a:r>
              <a:rPr sz="1400" spc="-3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pages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608" y="1888235"/>
            <a:ext cx="6268720" cy="424751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1750" rIns="0" bIns="0" rtlCol="0">
            <a:spAutoFit/>
          </a:bodyPr>
          <a:lstStyle/>
          <a:p>
            <a:pPr marL="377190" marR="1746885" indent="-287020">
              <a:lnSpc>
                <a:spcPct val="100000"/>
              </a:lnSpc>
              <a:spcBef>
                <a:spcPts val="250"/>
              </a:spcBef>
              <a:buChar char="-"/>
              <a:tabLst>
                <a:tab pos="37782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388620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1014730" lvl="1" indent="-252095">
              <a:lnSpc>
                <a:spcPct val="100000"/>
              </a:lnSpc>
              <a:spcBef>
                <a:spcPts val="5"/>
              </a:spcBef>
              <a:buChar char="-"/>
              <a:tabLst>
                <a:tab pos="101536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Pre-Requisites</a:t>
            </a:r>
            <a:endParaRPr sz="1800">
              <a:latin typeface="Consolas"/>
              <a:cs typeface="Consolas"/>
            </a:endParaRPr>
          </a:p>
          <a:p>
            <a:pPr marL="1014730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name=pre-req-packages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014730" marR="1609725" lvl="1" indent="-251460">
              <a:lnSpc>
                <a:spcPct val="100000"/>
              </a:lnSpc>
              <a:buChar char="-"/>
              <a:tabLst>
                <a:tab pos="101536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 MySQL Packages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1014730" marR="1108075" lvl="1" indent="-251460">
              <a:lnSpc>
                <a:spcPct val="100000"/>
              </a:lnSpc>
              <a:buChar char="-"/>
              <a:tabLst>
                <a:tab pos="101536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8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r>
              <a:rPr sz="18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8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1014730" marR="1233170" lvl="1" indent="-251460">
              <a:lnSpc>
                <a:spcPct val="100000"/>
              </a:lnSpc>
              <a:buChar char="-"/>
              <a:tabLst>
                <a:tab pos="101536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 Database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mysql_db: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name=db1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36892" y="1523"/>
            <a:ext cx="914400" cy="914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02497" y="319786"/>
            <a:ext cx="1348105" cy="278130"/>
            <a:chOff x="8302497" y="319786"/>
            <a:chExt cx="1348105" cy="278130"/>
          </a:xfrm>
        </p:grpSpPr>
        <p:sp>
          <p:nvSpPr>
            <p:cNvPr id="4" name="object 4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1202435" y="265176"/>
                  </a:lnTo>
                  <a:lnTo>
                    <a:pt x="1335024" y="132588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4" y="132588"/>
                  </a:lnTo>
                  <a:lnTo>
                    <a:pt x="1202435" y="265176"/>
                  </a:lnTo>
                  <a:lnTo>
                    <a:pt x="0" y="26517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660383" y="293065"/>
            <a:ext cx="568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983437" y="213283"/>
            <a:ext cx="694055" cy="527685"/>
            <a:chOff x="9983437" y="213283"/>
            <a:chExt cx="694055" cy="527685"/>
          </a:xfrm>
        </p:grpSpPr>
        <p:sp>
          <p:nvSpPr>
            <p:cNvPr id="8" name="object 8"/>
            <p:cNvSpPr/>
            <p:nvPr/>
          </p:nvSpPr>
          <p:spPr>
            <a:xfrm>
              <a:off x="9983437" y="213283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8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4" y="527664"/>
                  </a:lnTo>
                  <a:lnTo>
                    <a:pt x="222660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27536" y="277534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61"/>
                  </a:lnTo>
                  <a:lnTo>
                    <a:pt x="38615" y="11039"/>
                  </a:lnTo>
                  <a:lnTo>
                    <a:pt x="10360" y="23019"/>
                  </a:lnTo>
                  <a:lnTo>
                    <a:pt x="0" y="37690"/>
                  </a:lnTo>
                  <a:lnTo>
                    <a:pt x="10360" y="52361"/>
                  </a:lnTo>
                  <a:lnTo>
                    <a:pt x="38615" y="64341"/>
                  </a:lnTo>
                  <a:lnTo>
                    <a:pt x="80523" y="72418"/>
                  </a:lnTo>
                  <a:lnTo>
                    <a:pt x="131843" y="75380"/>
                  </a:lnTo>
                  <a:lnTo>
                    <a:pt x="183163" y="72418"/>
                  </a:lnTo>
                  <a:lnTo>
                    <a:pt x="225071" y="64341"/>
                  </a:lnTo>
                  <a:lnTo>
                    <a:pt x="253326" y="52361"/>
                  </a:lnTo>
                  <a:lnTo>
                    <a:pt x="263687" y="37690"/>
                  </a:lnTo>
                  <a:lnTo>
                    <a:pt x="253326" y="23019"/>
                  </a:lnTo>
                  <a:lnTo>
                    <a:pt x="225071" y="11039"/>
                  </a:lnTo>
                  <a:lnTo>
                    <a:pt x="183163" y="2961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7536" y="334070"/>
              <a:ext cx="226910" cy="25269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053831" y="765809"/>
            <a:ext cx="258064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database</a:t>
            </a:r>
            <a:r>
              <a:rPr sz="14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0635" y="2424683"/>
            <a:ext cx="6096000" cy="341566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175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842645" indent="-252095">
              <a:lnSpc>
                <a:spcPct val="100000"/>
              </a:lnSpc>
              <a:buChar char="-"/>
              <a:tabLst>
                <a:tab pos="843280" algn="l"/>
              </a:tabLst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Pre-Requisites</a:t>
            </a:r>
            <a:endParaRPr sz="1800">
              <a:latin typeface="Consolas"/>
              <a:cs typeface="Consolas"/>
            </a:endParaRPr>
          </a:p>
          <a:p>
            <a:pPr marL="8426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name=pre-req-packages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842645" marR="1609725" indent="-251460">
              <a:lnSpc>
                <a:spcPct val="100000"/>
              </a:lnSpc>
              <a:buChar char="-"/>
              <a:tabLst>
                <a:tab pos="843280" algn="l"/>
              </a:tabLst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 MySQL Packages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8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842645" marR="1108075" indent="-251460">
              <a:lnSpc>
                <a:spcPct val="100000"/>
              </a:lnSpc>
              <a:buChar char="-"/>
              <a:tabLst>
                <a:tab pos="843280" algn="l"/>
              </a:tabLst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8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r>
              <a:rPr sz="18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8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842645" marR="1233170" indent="-251460">
              <a:lnSpc>
                <a:spcPct val="100000"/>
              </a:lnSpc>
              <a:spcBef>
                <a:spcPts val="5"/>
              </a:spcBef>
              <a:buChar char="-"/>
              <a:tabLst>
                <a:tab pos="843280" algn="l"/>
              </a:tabLst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 Database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mysql_db: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name=db1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78423" y="1937004"/>
            <a:ext cx="6425565" cy="424751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85"/>
              </a:spcBef>
            </a:pP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MySQL-Role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2083" y="1937004"/>
            <a:ext cx="4887595" cy="424751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6985" rIns="0" bIns="0" rtlCol="0">
            <a:spAutoFit/>
          </a:bodyPr>
          <a:lstStyle/>
          <a:p>
            <a:pPr marL="345440" marR="364490" indent="-254000">
              <a:lnSpc>
                <a:spcPct val="110000"/>
              </a:lnSpc>
              <a:spcBef>
                <a:spcPts val="55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2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db-server1……db-server100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845185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16" name="object 16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36892" y="1523"/>
            <a:ext cx="914400" cy="914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02497" y="319786"/>
            <a:ext cx="1348105" cy="278130"/>
            <a:chOff x="8302497" y="319786"/>
            <a:chExt cx="1348105" cy="278130"/>
          </a:xfrm>
        </p:grpSpPr>
        <p:sp>
          <p:nvSpPr>
            <p:cNvPr id="4" name="object 4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1202435" y="265176"/>
                  </a:lnTo>
                  <a:lnTo>
                    <a:pt x="1335024" y="132588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4" y="132588"/>
                  </a:lnTo>
                  <a:lnTo>
                    <a:pt x="1202435" y="265176"/>
                  </a:lnTo>
                  <a:lnTo>
                    <a:pt x="0" y="26517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660383" y="293065"/>
            <a:ext cx="568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983437" y="213283"/>
            <a:ext cx="694055" cy="527685"/>
            <a:chOff x="9983437" y="213283"/>
            <a:chExt cx="694055" cy="527685"/>
          </a:xfrm>
        </p:grpSpPr>
        <p:sp>
          <p:nvSpPr>
            <p:cNvPr id="8" name="object 8"/>
            <p:cNvSpPr/>
            <p:nvPr/>
          </p:nvSpPr>
          <p:spPr>
            <a:xfrm>
              <a:off x="9983437" y="213283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8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4" y="527664"/>
                  </a:lnTo>
                  <a:lnTo>
                    <a:pt x="222660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27536" y="277534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61"/>
                  </a:lnTo>
                  <a:lnTo>
                    <a:pt x="38615" y="11039"/>
                  </a:lnTo>
                  <a:lnTo>
                    <a:pt x="10360" y="23019"/>
                  </a:lnTo>
                  <a:lnTo>
                    <a:pt x="0" y="37690"/>
                  </a:lnTo>
                  <a:lnTo>
                    <a:pt x="10360" y="52361"/>
                  </a:lnTo>
                  <a:lnTo>
                    <a:pt x="38615" y="64341"/>
                  </a:lnTo>
                  <a:lnTo>
                    <a:pt x="80523" y="72418"/>
                  </a:lnTo>
                  <a:lnTo>
                    <a:pt x="131843" y="75380"/>
                  </a:lnTo>
                  <a:lnTo>
                    <a:pt x="183163" y="72418"/>
                  </a:lnTo>
                  <a:lnTo>
                    <a:pt x="225071" y="64341"/>
                  </a:lnTo>
                  <a:lnTo>
                    <a:pt x="253326" y="52361"/>
                  </a:lnTo>
                  <a:lnTo>
                    <a:pt x="263687" y="37690"/>
                  </a:lnTo>
                  <a:lnTo>
                    <a:pt x="253326" y="23019"/>
                  </a:lnTo>
                  <a:lnTo>
                    <a:pt x="225071" y="11039"/>
                  </a:lnTo>
                  <a:lnTo>
                    <a:pt x="183163" y="2961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7536" y="334070"/>
              <a:ext cx="226910" cy="25269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053831" y="765809"/>
            <a:ext cx="258064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database</a:t>
            </a:r>
            <a:r>
              <a:rPr sz="14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6216" y="3172967"/>
            <a:ext cx="4279900" cy="230886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593725" indent="-168275">
              <a:lnSpc>
                <a:spcPct val="100000"/>
              </a:lnSpc>
              <a:spcBef>
                <a:spcPts val="5"/>
              </a:spcBef>
              <a:buChar char="-"/>
              <a:tabLst>
                <a:tab pos="59436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2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Pre-Requisites</a:t>
            </a:r>
            <a:endParaRPr sz="1200">
              <a:latin typeface="Consolas"/>
              <a:cs typeface="Consolas"/>
            </a:endParaRPr>
          </a:p>
          <a:p>
            <a:pPr marL="593725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2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name=pre-req-packages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593725" marR="1236345" indent="-167640">
              <a:lnSpc>
                <a:spcPct val="100000"/>
              </a:lnSpc>
              <a:spcBef>
                <a:spcPts val="5"/>
              </a:spcBef>
              <a:buChar char="-"/>
              <a:tabLst>
                <a:tab pos="59436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Install MySQL Packages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2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2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82571"/>
              </a:buClr>
              <a:buFont typeface="Consolas"/>
              <a:buChar char="-"/>
            </a:pPr>
            <a:endParaRPr sz="1200">
              <a:latin typeface="Consolas"/>
              <a:cs typeface="Consolas"/>
            </a:endParaRPr>
          </a:p>
          <a:p>
            <a:pPr marL="593725" marR="899795" indent="-167640">
              <a:lnSpc>
                <a:spcPct val="100000"/>
              </a:lnSpc>
              <a:spcBef>
                <a:spcPts val="5"/>
              </a:spcBef>
              <a:buChar char="-"/>
              <a:tabLst>
                <a:tab pos="59436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200" spc="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r>
              <a:rPr sz="12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2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sz="1200">
              <a:latin typeface="Consolas"/>
              <a:cs typeface="Consolas"/>
            </a:endParaRPr>
          </a:p>
          <a:p>
            <a:pPr marL="593725" marR="983615" indent="-167640">
              <a:lnSpc>
                <a:spcPct val="100000"/>
              </a:lnSpc>
              <a:buChar char="-"/>
              <a:tabLst>
                <a:tab pos="59436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Configure Database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mysql_db:</a:t>
            </a:r>
            <a:r>
              <a:rPr sz="12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name=db1</a:t>
            </a:r>
            <a:r>
              <a:rPr sz="12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9891" y="1937004"/>
            <a:ext cx="11443970" cy="4247515"/>
          </a:xfrm>
          <a:custGeom>
            <a:avLst/>
            <a:gdLst/>
            <a:ahLst/>
            <a:cxnLst/>
            <a:rect l="l" t="t" r="r" b="b"/>
            <a:pathLst>
              <a:path w="11443970" h="4247515">
                <a:moveTo>
                  <a:pt x="0" y="4247388"/>
                </a:moveTo>
                <a:lnTo>
                  <a:pt x="11443716" y="4247388"/>
                </a:lnTo>
                <a:lnTo>
                  <a:pt x="11443716" y="0"/>
                </a:lnTo>
                <a:lnTo>
                  <a:pt x="0" y="0"/>
                </a:lnTo>
                <a:lnTo>
                  <a:pt x="0" y="4247388"/>
                </a:lnTo>
                <a:close/>
              </a:path>
            </a:pathLst>
          </a:custGeom>
          <a:ln w="9525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492877" y="1948433"/>
            <a:ext cx="1779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MySQL-Role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16" name="object 16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004" y="2817876"/>
            <a:ext cx="4632960" cy="295973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30"/>
              </a:spcBef>
            </a:pPr>
            <a:r>
              <a:rPr sz="2000" spc="-10" dirty="0">
                <a:solidFill>
                  <a:srgbClr val="FF3300"/>
                </a:solidFill>
                <a:latin typeface="Calibri"/>
                <a:cs typeface="Calibri"/>
              </a:rPr>
              <a:t>tasks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99176" y="2816351"/>
            <a:ext cx="2760345" cy="164147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35"/>
              </a:spcBef>
            </a:pPr>
            <a:r>
              <a:rPr sz="2000" spc="-15" dirty="0">
                <a:solidFill>
                  <a:srgbClr val="FF3300"/>
                </a:solidFill>
                <a:latin typeface="Calibri"/>
                <a:cs typeface="Calibri"/>
              </a:rPr>
              <a:t>vars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67400" y="3278123"/>
            <a:ext cx="2289175" cy="10166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7465" rIns="0" bIns="0" rtlCol="0">
            <a:spAutoFit/>
          </a:bodyPr>
          <a:lstStyle/>
          <a:p>
            <a:pPr marL="42672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mysql_packages:</a:t>
            </a:r>
            <a:endParaRPr sz="1200">
              <a:latin typeface="Consolas"/>
              <a:cs typeface="Consolas"/>
            </a:endParaRPr>
          </a:p>
          <a:p>
            <a:pPr marL="763270" indent="-169545">
              <a:lnSpc>
                <a:spcPct val="100000"/>
              </a:lnSpc>
              <a:buClr>
                <a:srgbClr val="F82571"/>
              </a:buClr>
              <a:buChar char="-"/>
              <a:tabLst>
                <a:tab pos="763905" algn="l"/>
              </a:tabLst>
            </a:pP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200">
              <a:latin typeface="Consolas"/>
              <a:cs typeface="Consolas"/>
            </a:endParaRPr>
          </a:p>
          <a:p>
            <a:pPr marL="426720" marR="507365" indent="167640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763905" algn="l"/>
              </a:tabLst>
            </a:pP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mys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q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l-s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er 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db_config:</a:t>
            </a:r>
            <a:endParaRPr sz="1200">
              <a:latin typeface="Consolas"/>
              <a:cs typeface="Consolas"/>
            </a:endParaRPr>
          </a:p>
          <a:p>
            <a:pPr marL="67945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db_name:</a:t>
            </a:r>
            <a:r>
              <a:rPr sz="12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db1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6128" y="4552188"/>
            <a:ext cx="2775585" cy="122872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0"/>
              </a:spcBef>
            </a:pPr>
            <a:r>
              <a:rPr sz="2000" spc="-10" dirty="0">
                <a:solidFill>
                  <a:srgbClr val="FF3300"/>
                </a:solidFill>
                <a:latin typeface="Calibri"/>
                <a:cs typeface="Calibri"/>
              </a:rPr>
              <a:t>defaults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67400" y="4981955"/>
            <a:ext cx="2289175" cy="46228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 marR="8763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mysql_user_name: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root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mysql_user_password:</a:t>
            </a:r>
            <a:r>
              <a:rPr sz="12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root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96883" y="2819400"/>
            <a:ext cx="2760345" cy="162496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230"/>
              </a:spcBef>
            </a:pPr>
            <a:r>
              <a:rPr sz="2000" spc="-10" dirty="0">
                <a:solidFill>
                  <a:srgbClr val="FF3300"/>
                </a:solidFill>
                <a:latin typeface="Calibri"/>
                <a:cs typeface="Calibri"/>
              </a:rPr>
              <a:t>handlers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96883" y="4527803"/>
            <a:ext cx="2760345" cy="122999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866140">
              <a:lnSpc>
                <a:spcPct val="100000"/>
              </a:lnSpc>
              <a:spcBef>
                <a:spcPts val="245"/>
              </a:spcBef>
            </a:pPr>
            <a:r>
              <a:rPr sz="2000" spc="-10" dirty="0">
                <a:solidFill>
                  <a:srgbClr val="FF3300"/>
                </a:solidFill>
                <a:latin typeface="Calibri"/>
                <a:cs typeface="Calibri"/>
              </a:rPr>
              <a:t>templates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35" dirty="0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sz="1800" spc="-40" dirty="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35" dirty="0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sz="1800" spc="-40" dirty="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88097" y="436699"/>
            <a:ext cx="715010" cy="535940"/>
            <a:chOff x="7488097" y="436699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7488097" y="653476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6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2" y="211013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7867" y="436699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90790" y="1282065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21407"/>
              <a:ext cx="12187427" cy="34122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047" y="0"/>
              <a:ext cx="9460992" cy="68564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671" y="0"/>
              <a:ext cx="10023348" cy="6857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191" y="0"/>
              <a:ext cx="9491472" cy="68381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8383" y="0"/>
              <a:ext cx="9808464" cy="6857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45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b="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35" dirty="0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sz="1800" spc="-40" dirty="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88097" y="436699"/>
            <a:ext cx="715010" cy="535940"/>
            <a:chOff x="7488097" y="436699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7488097" y="653476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6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2" y="211013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7867" y="436699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90790" y="1282065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52955" y="2471927"/>
            <a:ext cx="736600" cy="3036570"/>
            <a:chOff x="1552955" y="2471927"/>
            <a:chExt cx="736600" cy="3036570"/>
          </a:xfrm>
        </p:grpSpPr>
        <p:sp>
          <p:nvSpPr>
            <p:cNvPr id="18" name="object 18"/>
            <p:cNvSpPr/>
            <p:nvPr/>
          </p:nvSpPr>
          <p:spPr>
            <a:xfrm>
              <a:off x="1670303" y="2607563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h="2897504">
                  <a:moveTo>
                    <a:pt x="0" y="0"/>
                  </a:moveTo>
                  <a:lnTo>
                    <a:pt x="0" y="2897378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2955" y="2471927"/>
              <a:ext cx="228600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447" y="2944368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0447" y="3319272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207" y="3709416"/>
              <a:ext cx="228600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207" y="4111751"/>
              <a:ext cx="228600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0447" y="4500372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0447" y="4876800"/>
              <a:ext cx="22860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207" y="5277611"/>
              <a:ext cx="228600" cy="2286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860295" y="2405253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7227" y="2774823"/>
            <a:ext cx="1866900" cy="27355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682625">
              <a:lnSpc>
                <a:spcPct val="100000"/>
              </a:lnSpc>
              <a:spcBef>
                <a:spcPts val="9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README.md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8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  <a:p>
            <a:pPr marL="668655" marR="389890" indent="-656590">
              <a:lnSpc>
                <a:spcPts val="3180"/>
              </a:lnSpc>
              <a:spcBef>
                <a:spcPts val="160"/>
              </a:spcBef>
              <a:tabLst>
                <a:tab pos="6686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ha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dle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62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800">
              <a:latin typeface="Calibri"/>
              <a:cs typeface="Calibri"/>
            </a:endParaRPr>
          </a:p>
          <a:p>
            <a:pPr marL="668655" marR="429260" indent="13970">
              <a:lnSpc>
                <a:spcPts val="31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aults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79448" y="3058667"/>
            <a:ext cx="380365" cy="2333625"/>
          </a:xfrm>
          <a:custGeom>
            <a:avLst/>
            <a:gdLst/>
            <a:ahLst/>
            <a:cxnLst/>
            <a:rect l="l" t="t" r="r" b="b"/>
            <a:pathLst>
              <a:path w="380364" h="2333625">
                <a:moveTo>
                  <a:pt x="30479" y="0"/>
                </a:moveTo>
                <a:lnTo>
                  <a:pt x="380238" y="0"/>
                </a:lnTo>
              </a:path>
              <a:path w="380364" h="2333625">
                <a:moveTo>
                  <a:pt x="0" y="356616"/>
                </a:moveTo>
                <a:lnTo>
                  <a:pt x="349757" y="356616"/>
                </a:lnTo>
              </a:path>
              <a:path w="380364" h="2333625">
                <a:moveTo>
                  <a:pt x="30479" y="739140"/>
                </a:moveTo>
                <a:lnTo>
                  <a:pt x="380238" y="739140"/>
                </a:lnTo>
              </a:path>
              <a:path w="380364" h="2333625">
                <a:moveTo>
                  <a:pt x="0" y="1141476"/>
                </a:moveTo>
                <a:lnTo>
                  <a:pt x="349757" y="1141476"/>
                </a:lnTo>
              </a:path>
              <a:path w="380364" h="2333625">
                <a:moveTo>
                  <a:pt x="16763" y="1539240"/>
                </a:moveTo>
                <a:lnTo>
                  <a:pt x="366521" y="1539240"/>
                </a:lnTo>
              </a:path>
              <a:path w="380364" h="2333625">
                <a:moveTo>
                  <a:pt x="30479" y="1917192"/>
                </a:moveTo>
                <a:lnTo>
                  <a:pt x="380238" y="1917192"/>
                </a:lnTo>
              </a:path>
              <a:path w="380364" h="2333625">
                <a:moveTo>
                  <a:pt x="30479" y="2333244"/>
                </a:moveTo>
                <a:lnTo>
                  <a:pt x="380238" y="2333244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791455" y="2528316"/>
            <a:ext cx="736600" cy="1412875"/>
            <a:chOff x="4791455" y="2528316"/>
            <a:chExt cx="736600" cy="1412875"/>
          </a:xfrm>
        </p:grpSpPr>
        <p:sp>
          <p:nvSpPr>
            <p:cNvPr id="31" name="object 31"/>
            <p:cNvSpPr/>
            <p:nvPr/>
          </p:nvSpPr>
          <p:spPr>
            <a:xfrm>
              <a:off x="4910327" y="2663952"/>
              <a:ext cx="0" cy="1274445"/>
            </a:xfrm>
            <a:custGeom>
              <a:avLst/>
              <a:gdLst/>
              <a:ahLst/>
              <a:cxnLst/>
              <a:rect l="l" t="t" r="r" b="b"/>
              <a:pathLst>
                <a:path h="1274445">
                  <a:moveTo>
                    <a:pt x="0" y="0"/>
                  </a:moveTo>
                  <a:lnTo>
                    <a:pt x="0" y="1273937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1455" y="2528316"/>
              <a:ext cx="228600" cy="228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8947" y="2941320"/>
              <a:ext cx="22860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5231" y="3331464"/>
              <a:ext cx="228600" cy="22860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099684" y="2460752"/>
            <a:ext cx="1223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35728" y="2759710"/>
            <a:ext cx="1930400" cy="80391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683260">
              <a:lnSpc>
                <a:spcPct val="100000"/>
              </a:lnSpc>
              <a:spcBef>
                <a:spcPts val="100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ybook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6692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17947" y="3037332"/>
            <a:ext cx="380365" cy="382905"/>
          </a:xfrm>
          <a:custGeom>
            <a:avLst/>
            <a:gdLst/>
            <a:ahLst/>
            <a:cxnLst/>
            <a:rect l="l" t="t" r="r" b="b"/>
            <a:pathLst>
              <a:path w="380364" h="382904">
                <a:moveTo>
                  <a:pt x="0" y="0"/>
                </a:moveTo>
                <a:lnTo>
                  <a:pt x="349757" y="0"/>
                </a:lnTo>
              </a:path>
              <a:path w="380364" h="382904">
                <a:moveTo>
                  <a:pt x="30479" y="382523"/>
                </a:moveTo>
                <a:lnTo>
                  <a:pt x="380238" y="382523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7121652" y="1848611"/>
            <a:ext cx="4887595" cy="4616450"/>
            <a:chOff x="7121652" y="1848611"/>
            <a:chExt cx="4887595" cy="4616450"/>
          </a:xfrm>
        </p:grpSpPr>
        <p:sp>
          <p:nvSpPr>
            <p:cNvPr id="39" name="object 39"/>
            <p:cNvSpPr/>
            <p:nvPr/>
          </p:nvSpPr>
          <p:spPr>
            <a:xfrm>
              <a:off x="7121652" y="2217419"/>
              <a:ext cx="4887595" cy="4247515"/>
            </a:xfrm>
            <a:custGeom>
              <a:avLst/>
              <a:gdLst/>
              <a:ahLst/>
              <a:cxnLst/>
              <a:rect l="l" t="t" r="r" b="b"/>
              <a:pathLst>
                <a:path w="4887595" h="4247515">
                  <a:moveTo>
                    <a:pt x="4887467" y="0"/>
                  </a:moveTo>
                  <a:lnTo>
                    <a:pt x="0" y="0"/>
                  </a:lnTo>
                  <a:lnTo>
                    <a:pt x="0" y="4247388"/>
                  </a:lnTo>
                  <a:lnTo>
                    <a:pt x="4887467" y="4247388"/>
                  </a:lnTo>
                  <a:lnTo>
                    <a:pt x="48874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121652" y="1848611"/>
              <a:ext cx="1805939" cy="368935"/>
            </a:xfrm>
            <a:custGeom>
              <a:avLst/>
              <a:gdLst/>
              <a:ahLst/>
              <a:cxnLst/>
              <a:rect l="l" t="t" r="r" b="b"/>
              <a:pathLst>
                <a:path w="1805940" h="368935">
                  <a:moveTo>
                    <a:pt x="180594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805940" y="368808"/>
                  </a:lnTo>
                  <a:lnTo>
                    <a:pt x="18059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7201281" y="1772792"/>
            <a:ext cx="4448810" cy="16402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299085" marR="5080" indent="-287020">
              <a:lnSpc>
                <a:spcPct val="100000"/>
              </a:lnSpc>
              <a:spcBef>
                <a:spcPts val="745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2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266065">
              <a:lnSpc>
                <a:spcPct val="100000"/>
              </a:lnSpc>
              <a:spcBef>
                <a:spcPts val="41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765810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584960" y="1231391"/>
            <a:ext cx="8689975" cy="4806950"/>
            <a:chOff x="1584960" y="1231391"/>
            <a:chExt cx="8689975" cy="480695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8092" y="4818888"/>
              <a:ext cx="1219200" cy="1219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5144" y="5326380"/>
              <a:ext cx="403859" cy="4038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1249679"/>
              <a:ext cx="1219200" cy="12192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8480" y="1249679"/>
              <a:ext cx="1219199" cy="1219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0" y="1249679"/>
              <a:ext cx="1219200" cy="1219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5519" y="1249679"/>
              <a:ext cx="1219200" cy="1219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156460" y="2468879"/>
              <a:ext cx="4556760" cy="2857500"/>
            </a:xfrm>
            <a:custGeom>
              <a:avLst/>
              <a:gdLst/>
              <a:ahLst/>
              <a:cxnLst/>
              <a:rect l="l" t="t" r="r" b="b"/>
              <a:pathLst>
                <a:path w="4556759" h="2857500">
                  <a:moveTo>
                    <a:pt x="44450" y="1395603"/>
                  </a:moveTo>
                  <a:lnTo>
                    <a:pt x="31750" y="1395603"/>
                  </a:lnTo>
                  <a:lnTo>
                    <a:pt x="31750" y="1408303"/>
                  </a:lnTo>
                  <a:lnTo>
                    <a:pt x="44450" y="1408303"/>
                  </a:lnTo>
                  <a:lnTo>
                    <a:pt x="44450" y="1395603"/>
                  </a:lnTo>
                  <a:close/>
                </a:path>
                <a:path w="4556759" h="2857500">
                  <a:moveTo>
                    <a:pt x="44450" y="1255903"/>
                  </a:moveTo>
                  <a:lnTo>
                    <a:pt x="31750" y="1255903"/>
                  </a:lnTo>
                  <a:lnTo>
                    <a:pt x="31750" y="1357503"/>
                  </a:lnTo>
                  <a:lnTo>
                    <a:pt x="44450" y="1357503"/>
                  </a:lnTo>
                  <a:lnTo>
                    <a:pt x="44450" y="1255903"/>
                  </a:lnTo>
                  <a:close/>
                </a:path>
                <a:path w="4556759" h="2857500">
                  <a:moveTo>
                    <a:pt x="44450" y="1205103"/>
                  </a:moveTo>
                  <a:lnTo>
                    <a:pt x="31750" y="1205103"/>
                  </a:lnTo>
                  <a:lnTo>
                    <a:pt x="31750" y="1217803"/>
                  </a:lnTo>
                  <a:lnTo>
                    <a:pt x="44450" y="1217803"/>
                  </a:lnTo>
                  <a:lnTo>
                    <a:pt x="44450" y="1205103"/>
                  </a:lnTo>
                  <a:close/>
                </a:path>
                <a:path w="4556759" h="2857500">
                  <a:moveTo>
                    <a:pt x="44450" y="1154303"/>
                  </a:moveTo>
                  <a:lnTo>
                    <a:pt x="31750" y="1154303"/>
                  </a:lnTo>
                  <a:lnTo>
                    <a:pt x="31750" y="1167003"/>
                  </a:lnTo>
                  <a:lnTo>
                    <a:pt x="44450" y="1167003"/>
                  </a:lnTo>
                  <a:lnTo>
                    <a:pt x="44450" y="1154303"/>
                  </a:lnTo>
                  <a:close/>
                </a:path>
                <a:path w="4556759" h="2857500">
                  <a:moveTo>
                    <a:pt x="44450" y="1014603"/>
                  </a:moveTo>
                  <a:lnTo>
                    <a:pt x="31750" y="1014603"/>
                  </a:lnTo>
                  <a:lnTo>
                    <a:pt x="31750" y="1116215"/>
                  </a:lnTo>
                  <a:lnTo>
                    <a:pt x="44450" y="1116215"/>
                  </a:lnTo>
                  <a:lnTo>
                    <a:pt x="44450" y="1014603"/>
                  </a:lnTo>
                  <a:close/>
                </a:path>
                <a:path w="4556759" h="2857500">
                  <a:moveTo>
                    <a:pt x="44450" y="963803"/>
                  </a:moveTo>
                  <a:lnTo>
                    <a:pt x="31750" y="963803"/>
                  </a:lnTo>
                  <a:lnTo>
                    <a:pt x="31750" y="976503"/>
                  </a:lnTo>
                  <a:lnTo>
                    <a:pt x="44450" y="976503"/>
                  </a:lnTo>
                  <a:lnTo>
                    <a:pt x="44450" y="963803"/>
                  </a:lnTo>
                  <a:close/>
                </a:path>
                <a:path w="4556759" h="2857500">
                  <a:moveTo>
                    <a:pt x="44450" y="913003"/>
                  </a:moveTo>
                  <a:lnTo>
                    <a:pt x="31750" y="913003"/>
                  </a:lnTo>
                  <a:lnTo>
                    <a:pt x="31750" y="925703"/>
                  </a:lnTo>
                  <a:lnTo>
                    <a:pt x="44450" y="925703"/>
                  </a:lnTo>
                  <a:lnTo>
                    <a:pt x="44450" y="913003"/>
                  </a:lnTo>
                  <a:close/>
                </a:path>
                <a:path w="4556759" h="2857500">
                  <a:moveTo>
                    <a:pt x="44450" y="773303"/>
                  </a:moveTo>
                  <a:lnTo>
                    <a:pt x="31750" y="773303"/>
                  </a:lnTo>
                  <a:lnTo>
                    <a:pt x="31750" y="874903"/>
                  </a:lnTo>
                  <a:lnTo>
                    <a:pt x="44450" y="874903"/>
                  </a:lnTo>
                  <a:lnTo>
                    <a:pt x="44450" y="773303"/>
                  </a:lnTo>
                  <a:close/>
                </a:path>
                <a:path w="4556759" h="2857500">
                  <a:moveTo>
                    <a:pt x="44450" y="722503"/>
                  </a:moveTo>
                  <a:lnTo>
                    <a:pt x="31750" y="722503"/>
                  </a:lnTo>
                  <a:lnTo>
                    <a:pt x="31750" y="735203"/>
                  </a:lnTo>
                  <a:lnTo>
                    <a:pt x="44450" y="735203"/>
                  </a:lnTo>
                  <a:lnTo>
                    <a:pt x="44450" y="722503"/>
                  </a:lnTo>
                  <a:close/>
                </a:path>
                <a:path w="4556759" h="2857500">
                  <a:moveTo>
                    <a:pt x="44450" y="671703"/>
                  </a:moveTo>
                  <a:lnTo>
                    <a:pt x="31750" y="671703"/>
                  </a:lnTo>
                  <a:lnTo>
                    <a:pt x="31750" y="684403"/>
                  </a:lnTo>
                  <a:lnTo>
                    <a:pt x="44450" y="684403"/>
                  </a:lnTo>
                  <a:lnTo>
                    <a:pt x="44450" y="671703"/>
                  </a:lnTo>
                  <a:close/>
                </a:path>
                <a:path w="4556759" h="2857500">
                  <a:moveTo>
                    <a:pt x="44450" y="532003"/>
                  </a:moveTo>
                  <a:lnTo>
                    <a:pt x="31750" y="532003"/>
                  </a:lnTo>
                  <a:lnTo>
                    <a:pt x="31750" y="633603"/>
                  </a:lnTo>
                  <a:lnTo>
                    <a:pt x="44450" y="633603"/>
                  </a:lnTo>
                  <a:lnTo>
                    <a:pt x="44450" y="532003"/>
                  </a:lnTo>
                  <a:close/>
                </a:path>
                <a:path w="4556759" h="2857500">
                  <a:moveTo>
                    <a:pt x="44450" y="481203"/>
                  </a:moveTo>
                  <a:lnTo>
                    <a:pt x="31750" y="481203"/>
                  </a:lnTo>
                  <a:lnTo>
                    <a:pt x="31750" y="493903"/>
                  </a:lnTo>
                  <a:lnTo>
                    <a:pt x="44450" y="493903"/>
                  </a:lnTo>
                  <a:lnTo>
                    <a:pt x="44450" y="481203"/>
                  </a:lnTo>
                  <a:close/>
                </a:path>
                <a:path w="4556759" h="2857500">
                  <a:moveTo>
                    <a:pt x="44450" y="430403"/>
                  </a:moveTo>
                  <a:lnTo>
                    <a:pt x="31750" y="430403"/>
                  </a:lnTo>
                  <a:lnTo>
                    <a:pt x="31750" y="443103"/>
                  </a:lnTo>
                  <a:lnTo>
                    <a:pt x="44450" y="443103"/>
                  </a:lnTo>
                  <a:lnTo>
                    <a:pt x="44450" y="430403"/>
                  </a:lnTo>
                  <a:close/>
                </a:path>
                <a:path w="4556759" h="2857500">
                  <a:moveTo>
                    <a:pt x="44450" y="290703"/>
                  </a:moveTo>
                  <a:lnTo>
                    <a:pt x="31750" y="290703"/>
                  </a:lnTo>
                  <a:lnTo>
                    <a:pt x="31750" y="392303"/>
                  </a:lnTo>
                  <a:lnTo>
                    <a:pt x="44450" y="392303"/>
                  </a:lnTo>
                  <a:lnTo>
                    <a:pt x="44450" y="290703"/>
                  </a:lnTo>
                  <a:close/>
                </a:path>
                <a:path w="4556759" h="2857500">
                  <a:moveTo>
                    <a:pt x="44450" y="239903"/>
                  </a:moveTo>
                  <a:lnTo>
                    <a:pt x="31750" y="239903"/>
                  </a:lnTo>
                  <a:lnTo>
                    <a:pt x="31750" y="252603"/>
                  </a:lnTo>
                  <a:lnTo>
                    <a:pt x="44450" y="252603"/>
                  </a:lnTo>
                  <a:lnTo>
                    <a:pt x="44450" y="239903"/>
                  </a:lnTo>
                  <a:close/>
                </a:path>
                <a:path w="4556759" h="2857500">
                  <a:moveTo>
                    <a:pt x="44450" y="189103"/>
                  </a:moveTo>
                  <a:lnTo>
                    <a:pt x="31750" y="189103"/>
                  </a:lnTo>
                  <a:lnTo>
                    <a:pt x="31750" y="201803"/>
                  </a:lnTo>
                  <a:lnTo>
                    <a:pt x="44450" y="201803"/>
                  </a:lnTo>
                  <a:lnTo>
                    <a:pt x="44450" y="189103"/>
                  </a:lnTo>
                  <a:close/>
                </a:path>
                <a:path w="4556759" h="2857500">
                  <a:moveTo>
                    <a:pt x="68580" y="1422146"/>
                  </a:moveTo>
                  <a:lnTo>
                    <a:pt x="55880" y="1422146"/>
                  </a:lnTo>
                  <a:lnTo>
                    <a:pt x="55880" y="1434846"/>
                  </a:lnTo>
                  <a:lnTo>
                    <a:pt x="68580" y="1434846"/>
                  </a:lnTo>
                  <a:lnTo>
                    <a:pt x="68580" y="1422146"/>
                  </a:lnTo>
                  <a:close/>
                </a:path>
                <a:path w="4556759" h="28575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51003"/>
                  </a:lnTo>
                  <a:lnTo>
                    <a:pt x="44450" y="151003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4556759" h="2857500">
                  <a:moveTo>
                    <a:pt x="208280" y="1422146"/>
                  </a:moveTo>
                  <a:lnTo>
                    <a:pt x="106680" y="1422146"/>
                  </a:lnTo>
                  <a:lnTo>
                    <a:pt x="106680" y="1434846"/>
                  </a:lnTo>
                  <a:lnTo>
                    <a:pt x="208280" y="1434846"/>
                  </a:lnTo>
                  <a:lnTo>
                    <a:pt x="208280" y="1422146"/>
                  </a:lnTo>
                  <a:close/>
                </a:path>
                <a:path w="4556759" h="2857500">
                  <a:moveTo>
                    <a:pt x="259080" y="1422146"/>
                  </a:moveTo>
                  <a:lnTo>
                    <a:pt x="246380" y="1422146"/>
                  </a:lnTo>
                  <a:lnTo>
                    <a:pt x="246380" y="1434846"/>
                  </a:lnTo>
                  <a:lnTo>
                    <a:pt x="259080" y="1434846"/>
                  </a:lnTo>
                  <a:lnTo>
                    <a:pt x="259080" y="1422146"/>
                  </a:lnTo>
                  <a:close/>
                </a:path>
                <a:path w="4556759" h="2857500">
                  <a:moveTo>
                    <a:pt x="309880" y="1422146"/>
                  </a:moveTo>
                  <a:lnTo>
                    <a:pt x="297180" y="1422146"/>
                  </a:lnTo>
                  <a:lnTo>
                    <a:pt x="297180" y="1434846"/>
                  </a:lnTo>
                  <a:lnTo>
                    <a:pt x="309880" y="1434846"/>
                  </a:lnTo>
                  <a:lnTo>
                    <a:pt x="309880" y="1422146"/>
                  </a:lnTo>
                  <a:close/>
                </a:path>
                <a:path w="4556759" h="2857500">
                  <a:moveTo>
                    <a:pt x="449580" y="1422146"/>
                  </a:moveTo>
                  <a:lnTo>
                    <a:pt x="347980" y="1422146"/>
                  </a:lnTo>
                  <a:lnTo>
                    <a:pt x="347980" y="1434846"/>
                  </a:lnTo>
                  <a:lnTo>
                    <a:pt x="449580" y="1434846"/>
                  </a:lnTo>
                  <a:lnTo>
                    <a:pt x="449580" y="1422146"/>
                  </a:lnTo>
                  <a:close/>
                </a:path>
                <a:path w="4556759" h="2857500">
                  <a:moveTo>
                    <a:pt x="500380" y="1422146"/>
                  </a:moveTo>
                  <a:lnTo>
                    <a:pt x="487680" y="1422146"/>
                  </a:lnTo>
                  <a:lnTo>
                    <a:pt x="487680" y="1434846"/>
                  </a:lnTo>
                  <a:lnTo>
                    <a:pt x="500380" y="1434846"/>
                  </a:lnTo>
                  <a:lnTo>
                    <a:pt x="500380" y="1422146"/>
                  </a:lnTo>
                  <a:close/>
                </a:path>
                <a:path w="4556759" h="2857500">
                  <a:moveTo>
                    <a:pt x="551180" y="1422146"/>
                  </a:moveTo>
                  <a:lnTo>
                    <a:pt x="538480" y="1422146"/>
                  </a:lnTo>
                  <a:lnTo>
                    <a:pt x="538480" y="1434846"/>
                  </a:lnTo>
                  <a:lnTo>
                    <a:pt x="551180" y="1434846"/>
                  </a:lnTo>
                  <a:lnTo>
                    <a:pt x="551180" y="1422146"/>
                  </a:lnTo>
                  <a:close/>
                </a:path>
                <a:path w="4556759" h="2857500">
                  <a:moveTo>
                    <a:pt x="690880" y="1422146"/>
                  </a:moveTo>
                  <a:lnTo>
                    <a:pt x="589280" y="1422146"/>
                  </a:lnTo>
                  <a:lnTo>
                    <a:pt x="589280" y="1434846"/>
                  </a:lnTo>
                  <a:lnTo>
                    <a:pt x="690880" y="1434846"/>
                  </a:lnTo>
                  <a:lnTo>
                    <a:pt x="690880" y="1422146"/>
                  </a:lnTo>
                  <a:close/>
                </a:path>
                <a:path w="4556759" h="2857500">
                  <a:moveTo>
                    <a:pt x="741680" y="1422146"/>
                  </a:moveTo>
                  <a:lnTo>
                    <a:pt x="728980" y="1422146"/>
                  </a:lnTo>
                  <a:lnTo>
                    <a:pt x="728980" y="1434846"/>
                  </a:lnTo>
                  <a:lnTo>
                    <a:pt x="741680" y="1434846"/>
                  </a:lnTo>
                  <a:lnTo>
                    <a:pt x="741680" y="1422146"/>
                  </a:lnTo>
                  <a:close/>
                </a:path>
                <a:path w="4556759" h="2857500">
                  <a:moveTo>
                    <a:pt x="792480" y="1422146"/>
                  </a:moveTo>
                  <a:lnTo>
                    <a:pt x="779780" y="1422146"/>
                  </a:lnTo>
                  <a:lnTo>
                    <a:pt x="779780" y="1434846"/>
                  </a:lnTo>
                  <a:lnTo>
                    <a:pt x="792480" y="1434846"/>
                  </a:lnTo>
                  <a:lnTo>
                    <a:pt x="792480" y="1422146"/>
                  </a:lnTo>
                  <a:close/>
                </a:path>
                <a:path w="4556759" h="2857500">
                  <a:moveTo>
                    <a:pt x="932180" y="1422146"/>
                  </a:moveTo>
                  <a:lnTo>
                    <a:pt x="830580" y="1422146"/>
                  </a:lnTo>
                  <a:lnTo>
                    <a:pt x="830580" y="1434846"/>
                  </a:lnTo>
                  <a:lnTo>
                    <a:pt x="932180" y="1434846"/>
                  </a:lnTo>
                  <a:lnTo>
                    <a:pt x="932180" y="1422146"/>
                  </a:lnTo>
                  <a:close/>
                </a:path>
                <a:path w="4556759" h="2857500">
                  <a:moveTo>
                    <a:pt x="982980" y="1422146"/>
                  </a:moveTo>
                  <a:lnTo>
                    <a:pt x="970280" y="1422146"/>
                  </a:lnTo>
                  <a:lnTo>
                    <a:pt x="970280" y="1434846"/>
                  </a:lnTo>
                  <a:lnTo>
                    <a:pt x="982980" y="1434846"/>
                  </a:lnTo>
                  <a:lnTo>
                    <a:pt x="982980" y="1422146"/>
                  </a:lnTo>
                  <a:close/>
                </a:path>
                <a:path w="4556759" h="2857500">
                  <a:moveTo>
                    <a:pt x="1033780" y="1422146"/>
                  </a:moveTo>
                  <a:lnTo>
                    <a:pt x="1021080" y="1422146"/>
                  </a:lnTo>
                  <a:lnTo>
                    <a:pt x="1021080" y="1434846"/>
                  </a:lnTo>
                  <a:lnTo>
                    <a:pt x="1033780" y="1434846"/>
                  </a:lnTo>
                  <a:lnTo>
                    <a:pt x="1033780" y="1422146"/>
                  </a:lnTo>
                  <a:close/>
                </a:path>
                <a:path w="4556759" h="2857500">
                  <a:moveTo>
                    <a:pt x="1173480" y="1422146"/>
                  </a:moveTo>
                  <a:lnTo>
                    <a:pt x="1071880" y="1422146"/>
                  </a:lnTo>
                  <a:lnTo>
                    <a:pt x="1071880" y="1434846"/>
                  </a:lnTo>
                  <a:lnTo>
                    <a:pt x="1173480" y="1434846"/>
                  </a:lnTo>
                  <a:lnTo>
                    <a:pt x="1173480" y="1422146"/>
                  </a:lnTo>
                  <a:close/>
                </a:path>
                <a:path w="4556759" h="2857500">
                  <a:moveTo>
                    <a:pt x="1224280" y="1422146"/>
                  </a:moveTo>
                  <a:lnTo>
                    <a:pt x="1211580" y="1422146"/>
                  </a:lnTo>
                  <a:lnTo>
                    <a:pt x="1211580" y="1434846"/>
                  </a:lnTo>
                  <a:lnTo>
                    <a:pt x="1224280" y="1434846"/>
                  </a:lnTo>
                  <a:lnTo>
                    <a:pt x="1224280" y="1422146"/>
                  </a:lnTo>
                  <a:close/>
                </a:path>
                <a:path w="4556759" h="2857500">
                  <a:moveTo>
                    <a:pt x="1275080" y="1422146"/>
                  </a:moveTo>
                  <a:lnTo>
                    <a:pt x="1262380" y="1422146"/>
                  </a:lnTo>
                  <a:lnTo>
                    <a:pt x="1262380" y="1434846"/>
                  </a:lnTo>
                  <a:lnTo>
                    <a:pt x="1275080" y="1434846"/>
                  </a:lnTo>
                  <a:lnTo>
                    <a:pt x="1275080" y="1422146"/>
                  </a:lnTo>
                  <a:close/>
                </a:path>
                <a:path w="4556759" h="2857500">
                  <a:moveTo>
                    <a:pt x="1414780" y="1422146"/>
                  </a:moveTo>
                  <a:lnTo>
                    <a:pt x="1313180" y="1422146"/>
                  </a:lnTo>
                  <a:lnTo>
                    <a:pt x="1313180" y="1434846"/>
                  </a:lnTo>
                  <a:lnTo>
                    <a:pt x="1414780" y="1434846"/>
                  </a:lnTo>
                  <a:lnTo>
                    <a:pt x="1414780" y="1422146"/>
                  </a:lnTo>
                  <a:close/>
                </a:path>
                <a:path w="4556759" h="2857500">
                  <a:moveTo>
                    <a:pt x="1465580" y="1422146"/>
                  </a:moveTo>
                  <a:lnTo>
                    <a:pt x="1452880" y="1422146"/>
                  </a:lnTo>
                  <a:lnTo>
                    <a:pt x="1452880" y="1434846"/>
                  </a:lnTo>
                  <a:lnTo>
                    <a:pt x="1465580" y="1434846"/>
                  </a:lnTo>
                  <a:lnTo>
                    <a:pt x="1465580" y="1422146"/>
                  </a:lnTo>
                  <a:close/>
                </a:path>
                <a:path w="4556759" h="2857500">
                  <a:moveTo>
                    <a:pt x="1516380" y="1422146"/>
                  </a:moveTo>
                  <a:lnTo>
                    <a:pt x="1503680" y="1422146"/>
                  </a:lnTo>
                  <a:lnTo>
                    <a:pt x="1503680" y="1434846"/>
                  </a:lnTo>
                  <a:lnTo>
                    <a:pt x="1516380" y="1434846"/>
                  </a:lnTo>
                  <a:lnTo>
                    <a:pt x="1516380" y="1422146"/>
                  </a:lnTo>
                  <a:close/>
                </a:path>
                <a:path w="4556759" h="2857500">
                  <a:moveTo>
                    <a:pt x="1537970" y="1400683"/>
                  </a:moveTo>
                  <a:lnTo>
                    <a:pt x="1525270" y="1400683"/>
                  </a:lnTo>
                  <a:lnTo>
                    <a:pt x="1525270" y="1413383"/>
                  </a:lnTo>
                  <a:lnTo>
                    <a:pt x="1537970" y="1413383"/>
                  </a:lnTo>
                  <a:lnTo>
                    <a:pt x="1537970" y="1400683"/>
                  </a:lnTo>
                  <a:close/>
                </a:path>
                <a:path w="4556759" h="2857500">
                  <a:moveTo>
                    <a:pt x="1537970" y="1349883"/>
                  </a:moveTo>
                  <a:lnTo>
                    <a:pt x="1525270" y="1349883"/>
                  </a:lnTo>
                  <a:lnTo>
                    <a:pt x="1525270" y="1362583"/>
                  </a:lnTo>
                  <a:lnTo>
                    <a:pt x="1537970" y="1362583"/>
                  </a:lnTo>
                  <a:lnTo>
                    <a:pt x="1537970" y="1349883"/>
                  </a:lnTo>
                  <a:close/>
                </a:path>
                <a:path w="4556759" h="2857500">
                  <a:moveTo>
                    <a:pt x="1537970" y="1210183"/>
                  </a:moveTo>
                  <a:lnTo>
                    <a:pt x="1525270" y="1210183"/>
                  </a:lnTo>
                  <a:lnTo>
                    <a:pt x="1525270" y="1311783"/>
                  </a:lnTo>
                  <a:lnTo>
                    <a:pt x="1537970" y="1311783"/>
                  </a:lnTo>
                  <a:lnTo>
                    <a:pt x="1537970" y="1210183"/>
                  </a:lnTo>
                  <a:close/>
                </a:path>
                <a:path w="4556759" h="2857500">
                  <a:moveTo>
                    <a:pt x="1537970" y="1159383"/>
                  </a:moveTo>
                  <a:lnTo>
                    <a:pt x="1525270" y="1159383"/>
                  </a:lnTo>
                  <a:lnTo>
                    <a:pt x="1525270" y="1172083"/>
                  </a:lnTo>
                  <a:lnTo>
                    <a:pt x="1537970" y="1172083"/>
                  </a:lnTo>
                  <a:lnTo>
                    <a:pt x="1537970" y="1159383"/>
                  </a:lnTo>
                  <a:close/>
                </a:path>
                <a:path w="4556759" h="2857500">
                  <a:moveTo>
                    <a:pt x="1537970" y="1108583"/>
                  </a:moveTo>
                  <a:lnTo>
                    <a:pt x="1525270" y="1108583"/>
                  </a:lnTo>
                  <a:lnTo>
                    <a:pt x="1525270" y="1121283"/>
                  </a:lnTo>
                  <a:lnTo>
                    <a:pt x="1537970" y="1121283"/>
                  </a:lnTo>
                  <a:lnTo>
                    <a:pt x="1537970" y="1108583"/>
                  </a:lnTo>
                  <a:close/>
                </a:path>
                <a:path w="4556759" h="2857500">
                  <a:moveTo>
                    <a:pt x="1537970" y="968883"/>
                  </a:moveTo>
                  <a:lnTo>
                    <a:pt x="1525270" y="968883"/>
                  </a:lnTo>
                  <a:lnTo>
                    <a:pt x="1525270" y="1070483"/>
                  </a:lnTo>
                  <a:lnTo>
                    <a:pt x="1537970" y="1070483"/>
                  </a:lnTo>
                  <a:lnTo>
                    <a:pt x="1537970" y="968883"/>
                  </a:lnTo>
                  <a:close/>
                </a:path>
                <a:path w="4556759" h="2857500">
                  <a:moveTo>
                    <a:pt x="1537970" y="918083"/>
                  </a:moveTo>
                  <a:lnTo>
                    <a:pt x="1525270" y="918083"/>
                  </a:lnTo>
                  <a:lnTo>
                    <a:pt x="1525270" y="930783"/>
                  </a:lnTo>
                  <a:lnTo>
                    <a:pt x="1537970" y="930783"/>
                  </a:lnTo>
                  <a:lnTo>
                    <a:pt x="1537970" y="918083"/>
                  </a:lnTo>
                  <a:close/>
                </a:path>
                <a:path w="4556759" h="2857500">
                  <a:moveTo>
                    <a:pt x="1537970" y="867283"/>
                  </a:moveTo>
                  <a:lnTo>
                    <a:pt x="1525270" y="867283"/>
                  </a:lnTo>
                  <a:lnTo>
                    <a:pt x="1525270" y="879983"/>
                  </a:lnTo>
                  <a:lnTo>
                    <a:pt x="1537970" y="879983"/>
                  </a:lnTo>
                  <a:lnTo>
                    <a:pt x="1537970" y="867283"/>
                  </a:lnTo>
                  <a:close/>
                </a:path>
                <a:path w="4556759" h="2857500">
                  <a:moveTo>
                    <a:pt x="1537970" y="727583"/>
                  </a:moveTo>
                  <a:lnTo>
                    <a:pt x="1525270" y="727583"/>
                  </a:lnTo>
                  <a:lnTo>
                    <a:pt x="1525270" y="829183"/>
                  </a:lnTo>
                  <a:lnTo>
                    <a:pt x="1537970" y="829183"/>
                  </a:lnTo>
                  <a:lnTo>
                    <a:pt x="1537970" y="727583"/>
                  </a:lnTo>
                  <a:close/>
                </a:path>
                <a:path w="4556759" h="2857500">
                  <a:moveTo>
                    <a:pt x="1537970" y="676783"/>
                  </a:moveTo>
                  <a:lnTo>
                    <a:pt x="1525270" y="676783"/>
                  </a:lnTo>
                  <a:lnTo>
                    <a:pt x="1525270" y="689483"/>
                  </a:lnTo>
                  <a:lnTo>
                    <a:pt x="1537970" y="689483"/>
                  </a:lnTo>
                  <a:lnTo>
                    <a:pt x="1537970" y="676783"/>
                  </a:lnTo>
                  <a:close/>
                </a:path>
                <a:path w="4556759" h="2857500">
                  <a:moveTo>
                    <a:pt x="1537970" y="625983"/>
                  </a:moveTo>
                  <a:lnTo>
                    <a:pt x="1525270" y="625983"/>
                  </a:lnTo>
                  <a:lnTo>
                    <a:pt x="1525270" y="638683"/>
                  </a:lnTo>
                  <a:lnTo>
                    <a:pt x="1537970" y="638683"/>
                  </a:lnTo>
                  <a:lnTo>
                    <a:pt x="1537970" y="625983"/>
                  </a:lnTo>
                  <a:close/>
                </a:path>
                <a:path w="4556759" h="2857500">
                  <a:moveTo>
                    <a:pt x="1537970" y="486283"/>
                  </a:moveTo>
                  <a:lnTo>
                    <a:pt x="1525270" y="486283"/>
                  </a:lnTo>
                  <a:lnTo>
                    <a:pt x="1525270" y="587883"/>
                  </a:lnTo>
                  <a:lnTo>
                    <a:pt x="1537970" y="587883"/>
                  </a:lnTo>
                  <a:lnTo>
                    <a:pt x="1537970" y="486283"/>
                  </a:lnTo>
                  <a:close/>
                </a:path>
                <a:path w="4556759" h="2857500">
                  <a:moveTo>
                    <a:pt x="1537970" y="435483"/>
                  </a:moveTo>
                  <a:lnTo>
                    <a:pt x="1525270" y="435483"/>
                  </a:lnTo>
                  <a:lnTo>
                    <a:pt x="1525270" y="448183"/>
                  </a:lnTo>
                  <a:lnTo>
                    <a:pt x="1537970" y="448183"/>
                  </a:lnTo>
                  <a:lnTo>
                    <a:pt x="1537970" y="435483"/>
                  </a:lnTo>
                  <a:close/>
                </a:path>
                <a:path w="4556759" h="2857500">
                  <a:moveTo>
                    <a:pt x="1537970" y="384683"/>
                  </a:moveTo>
                  <a:lnTo>
                    <a:pt x="1525270" y="384683"/>
                  </a:lnTo>
                  <a:lnTo>
                    <a:pt x="1525270" y="397383"/>
                  </a:lnTo>
                  <a:lnTo>
                    <a:pt x="1537970" y="397383"/>
                  </a:lnTo>
                  <a:lnTo>
                    <a:pt x="1537970" y="384683"/>
                  </a:lnTo>
                  <a:close/>
                </a:path>
                <a:path w="4556759" h="2857500">
                  <a:moveTo>
                    <a:pt x="1537970" y="244983"/>
                  </a:moveTo>
                  <a:lnTo>
                    <a:pt x="1525270" y="244983"/>
                  </a:lnTo>
                  <a:lnTo>
                    <a:pt x="1525270" y="346583"/>
                  </a:lnTo>
                  <a:lnTo>
                    <a:pt x="1537970" y="346583"/>
                  </a:lnTo>
                  <a:lnTo>
                    <a:pt x="1537970" y="244983"/>
                  </a:lnTo>
                  <a:close/>
                </a:path>
                <a:path w="4556759" h="2857500">
                  <a:moveTo>
                    <a:pt x="1537970" y="194183"/>
                  </a:moveTo>
                  <a:lnTo>
                    <a:pt x="1525270" y="194183"/>
                  </a:lnTo>
                  <a:lnTo>
                    <a:pt x="1525270" y="206883"/>
                  </a:lnTo>
                  <a:lnTo>
                    <a:pt x="1537970" y="206883"/>
                  </a:lnTo>
                  <a:lnTo>
                    <a:pt x="1537970" y="194183"/>
                  </a:lnTo>
                  <a:close/>
                </a:path>
                <a:path w="4556759" h="2857500">
                  <a:moveTo>
                    <a:pt x="1537970" y="143383"/>
                  </a:moveTo>
                  <a:lnTo>
                    <a:pt x="1525270" y="143383"/>
                  </a:lnTo>
                  <a:lnTo>
                    <a:pt x="1525270" y="156083"/>
                  </a:lnTo>
                  <a:lnTo>
                    <a:pt x="1537970" y="156083"/>
                  </a:lnTo>
                  <a:lnTo>
                    <a:pt x="1537970" y="143383"/>
                  </a:lnTo>
                  <a:close/>
                </a:path>
                <a:path w="4556759" h="2857500">
                  <a:moveTo>
                    <a:pt x="1569720" y="76200"/>
                  </a:moveTo>
                  <a:lnTo>
                    <a:pt x="1563370" y="63500"/>
                  </a:lnTo>
                  <a:lnTo>
                    <a:pt x="1531620" y="0"/>
                  </a:lnTo>
                  <a:lnTo>
                    <a:pt x="1493520" y="76200"/>
                  </a:lnTo>
                  <a:lnTo>
                    <a:pt x="1525270" y="76200"/>
                  </a:lnTo>
                  <a:lnTo>
                    <a:pt x="1525270" y="105283"/>
                  </a:lnTo>
                  <a:lnTo>
                    <a:pt x="1537970" y="105283"/>
                  </a:lnTo>
                  <a:lnTo>
                    <a:pt x="1537970" y="76200"/>
                  </a:lnTo>
                  <a:lnTo>
                    <a:pt x="1569720" y="76200"/>
                  </a:lnTo>
                  <a:close/>
                </a:path>
                <a:path w="4556759" h="2857500">
                  <a:moveTo>
                    <a:pt x="1656080" y="1422146"/>
                  </a:moveTo>
                  <a:lnTo>
                    <a:pt x="1554480" y="1422146"/>
                  </a:lnTo>
                  <a:lnTo>
                    <a:pt x="1554480" y="1434846"/>
                  </a:lnTo>
                  <a:lnTo>
                    <a:pt x="1656080" y="1434846"/>
                  </a:lnTo>
                  <a:lnTo>
                    <a:pt x="1656080" y="1422146"/>
                  </a:lnTo>
                  <a:close/>
                </a:path>
                <a:path w="4556759" h="2857500">
                  <a:moveTo>
                    <a:pt x="1706880" y="1422146"/>
                  </a:moveTo>
                  <a:lnTo>
                    <a:pt x="1694180" y="1422146"/>
                  </a:lnTo>
                  <a:lnTo>
                    <a:pt x="1694180" y="1434846"/>
                  </a:lnTo>
                  <a:lnTo>
                    <a:pt x="1706880" y="1434846"/>
                  </a:lnTo>
                  <a:lnTo>
                    <a:pt x="1706880" y="1422146"/>
                  </a:lnTo>
                  <a:close/>
                </a:path>
                <a:path w="4556759" h="2857500">
                  <a:moveTo>
                    <a:pt x="1757680" y="1422146"/>
                  </a:moveTo>
                  <a:lnTo>
                    <a:pt x="1744980" y="1422146"/>
                  </a:lnTo>
                  <a:lnTo>
                    <a:pt x="1744980" y="1434846"/>
                  </a:lnTo>
                  <a:lnTo>
                    <a:pt x="1757680" y="1434846"/>
                  </a:lnTo>
                  <a:lnTo>
                    <a:pt x="1757680" y="1422146"/>
                  </a:lnTo>
                  <a:close/>
                </a:path>
                <a:path w="4556759" h="2857500">
                  <a:moveTo>
                    <a:pt x="1897380" y="1422146"/>
                  </a:moveTo>
                  <a:lnTo>
                    <a:pt x="1795780" y="1422146"/>
                  </a:lnTo>
                  <a:lnTo>
                    <a:pt x="1795780" y="1434846"/>
                  </a:lnTo>
                  <a:lnTo>
                    <a:pt x="1897380" y="1434846"/>
                  </a:lnTo>
                  <a:lnTo>
                    <a:pt x="1897380" y="1422146"/>
                  </a:lnTo>
                  <a:close/>
                </a:path>
                <a:path w="4556759" h="2857500">
                  <a:moveTo>
                    <a:pt x="1948180" y="1422146"/>
                  </a:moveTo>
                  <a:lnTo>
                    <a:pt x="1935480" y="1422146"/>
                  </a:lnTo>
                  <a:lnTo>
                    <a:pt x="1935480" y="1434846"/>
                  </a:lnTo>
                  <a:lnTo>
                    <a:pt x="1948180" y="1434846"/>
                  </a:lnTo>
                  <a:lnTo>
                    <a:pt x="1948180" y="1422146"/>
                  </a:lnTo>
                  <a:close/>
                </a:path>
                <a:path w="4556759" h="2857500">
                  <a:moveTo>
                    <a:pt x="1998980" y="1422146"/>
                  </a:moveTo>
                  <a:lnTo>
                    <a:pt x="1986280" y="1422146"/>
                  </a:lnTo>
                  <a:lnTo>
                    <a:pt x="1986280" y="1434846"/>
                  </a:lnTo>
                  <a:lnTo>
                    <a:pt x="1998980" y="1434846"/>
                  </a:lnTo>
                  <a:lnTo>
                    <a:pt x="1998980" y="1422146"/>
                  </a:lnTo>
                  <a:close/>
                </a:path>
                <a:path w="4556759" h="2857500">
                  <a:moveTo>
                    <a:pt x="2138680" y="1422146"/>
                  </a:moveTo>
                  <a:lnTo>
                    <a:pt x="2037080" y="1422146"/>
                  </a:lnTo>
                  <a:lnTo>
                    <a:pt x="2037080" y="1434846"/>
                  </a:lnTo>
                  <a:lnTo>
                    <a:pt x="2138680" y="1434846"/>
                  </a:lnTo>
                  <a:lnTo>
                    <a:pt x="2138680" y="1422146"/>
                  </a:lnTo>
                  <a:close/>
                </a:path>
                <a:path w="4556759" h="2857500">
                  <a:moveTo>
                    <a:pt x="2189480" y="1422146"/>
                  </a:moveTo>
                  <a:lnTo>
                    <a:pt x="2176780" y="1422146"/>
                  </a:lnTo>
                  <a:lnTo>
                    <a:pt x="2176780" y="1434846"/>
                  </a:lnTo>
                  <a:lnTo>
                    <a:pt x="2189480" y="1434846"/>
                  </a:lnTo>
                  <a:lnTo>
                    <a:pt x="2189480" y="1422146"/>
                  </a:lnTo>
                  <a:close/>
                </a:path>
                <a:path w="4556759" h="2857500">
                  <a:moveTo>
                    <a:pt x="2240280" y="1422146"/>
                  </a:moveTo>
                  <a:lnTo>
                    <a:pt x="2227580" y="1422146"/>
                  </a:lnTo>
                  <a:lnTo>
                    <a:pt x="2227580" y="1434846"/>
                  </a:lnTo>
                  <a:lnTo>
                    <a:pt x="2240280" y="1434846"/>
                  </a:lnTo>
                  <a:lnTo>
                    <a:pt x="2240280" y="1422146"/>
                  </a:lnTo>
                  <a:close/>
                </a:path>
                <a:path w="4556759" h="2857500">
                  <a:moveTo>
                    <a:pt x="2379980" y="1422146"/>
                  </a:moveTo>
                  <a:lnTo>
                    <a:pt x="2278380" y="1422146"/>
                  </a:lnTo>
                  <a:lnTo>
                    <a:pt x="2278380" y="1434846"/>
                  </a:lnTo>
                  <a:lnTo>
                    <a:pt x="2379980" y="1434846"/>
                  </a:lnTo>
                  <a:lnTo>
                    <a:pt x="2379980" y="1422146"/>
                  </a:lnTo>
                  <a:close/>
                </a:path>
                <a:path w="4556759" h="2857500">
                  <a:moveTo>
                    <a:pt x="2430780" y="1422146"/>
                  </a:moveTo>
                  <a:lnTo>
                    <a:pt x="2418080" y="1422146"/>
                  </a:lnTo>
                  <a:lnTo>
                    <a:pt x="2418080" y="1434846"/>
                  </a:lnTo>
                  <a:lnTo>
                    <a:pt x="2430780" y="1434846"/>
                  </a:lnTo>
                  <a:lnTo>
                    <a:pt x="2430780" y="1422146"/>
                  </a:lnTo>
                  <a:close/>
                </a:path>
                <a:path w="4556759" h="2857500">
                  <a:moveTo>
                    <a:pt x="2481580" y="1422146"/>
                  </a:moveTo>
                  <a:lnTo>
                    <a:pt x="2468880" y="1422146"/>
                  </a:lnTo>
                  <a:lnTo>
                    <a:pt x="2468880" y="1434846"/>
                  </a:lnTo>
                  <a:lnTo>
                    <a:pt x="2481580" y="1434846"/>
                  </a:lnTo>
                  <a:lnTo>
                    <a:pt x="2481580" y="1422146"/>
                  </a:lnTo>
                  <a:close/>
                </a:path>
                <a:path w="4556759" h="2857500">
                  <a:moveTo>
                    <a:pt x="2621280" y="1422146"/>
                  </a:moveTo>
                  <a:lnTo>
                    <a:pt x="2519680" y="1422146"/>
                  </a:lnTo>
                  <a:lnTo>
                    <a:pt x="2519680" y="1434846"/>
                  </a:lnTo>
                  <a:lnTo>
                    <a:pt x="2621280" y="1434846"/>
                  </a:lnTo>
                  <a:lnTo>
                    <a:pt x="2621280" y="1422146"/>
                  </a:lnTo>
                  <a:close/>
                </a:path>
                <a:path w="4556759" h="2857500">
                  <a:moveTo>
                    <a:pt x="2672080" y="1422146"/>
                  </a:moveTo>
                  <a:lnTo>
                    <a:pt x="2659380" y="1422146"/>
                  </a:lnTo>
                  <a:lnTo>
                    <a:pt x="2659380" y="1434846"/>
                  </a:lnTo>
                  <a:lnTo>
                    <a:pt x="2672080" y="1434846"/>
                  </a:lnTo>
                  <a:lnTo>
                    <a:pt x="2672080" y="1422146"/>
                  </a:lnTo>
                  <a:close/>
                </a:path>
                <a:path w="4556759" h="2857500">
                  <a:moveTo>
                    <a:pt x="2722880" y="1422146"/>
                  </a:moveTo>
                  <a:lnTo>
                    <a:pt x="2710180" y="1422146"/>
                  </a:lnTo>
                  <a:lnTo>
                    <a:pt x="2710180" y="1434846"/>
                  </a:lnTo>
                  <a:lnTo>
                    <a:pt x="2722880" y="1434846"/>
                  </a:lnTo>
                  <a:lnTo>
                    <a:pt x="2722880" y="1422146"/>
                  </a:lnTo>
                  <a:close/>
                </a:path>
                <a:path w="4556759" h="2857500">
                  <a:moveTo>
                    <a:pt x="2862580" y="1422146"/>
                  </a:moveTo>
                  <a:lnTo>
                    <a:pt x="2760980" y="1422146"/>
                  </a:lnTo>
                  <a:lnTo>
                    <a:pt x="2760980" y="1434846"/>
                  </a:lnTo>
                  <a:lnTo>
                    <a:pt x="2862580" y="1434846"/>
                  </a:lnTo>
                  <a:lnTo>
                    <a:pt x="2862580" y="1422146"/>
                  </a:lnTo>
                  <a:close/>
                </a:path>
                <a:path w="4556759" h="2857500">
                  <a:moveTo>
                    <a:pt x="2913380" y="1422146"/>
                  </a:moveTo>
                  <a:lnTo>
                    <a:pt x="2900680" y="1422146"/>
                  </a:lnTo>
                  <a:lnTo>
                    <a:pt x="2900680" y="1434846"/>
                  </a:lnTo>
                  <a:lnTo>
                    <a:pt x="2913380" y="1434846"/>
                  </a:lnTo>
                  <a:lnTo>
                    <a:pt x="2913380" y="1422146"/>
                  </a:lnTo>
                  <a:close/>
                </a:path>
                <a:path w="4556759" h="2857500">
                  <a:moveTo>
                    <a:pt x="2964180" y="1422146"/>
                  </a:moveTo>
                  <a:lnTo>
                    <a:pt x="2951480" y="1422146"/>
                  </a:lnTo>
                  <a:lnTo>
                    <a:pt x="2951480" y="1434846"/>
                  </a:lnTo>
                  <a:lnTo>
                    <a:pt x="2964180" y="1434846"/>
                  </a:lnTo>
                  <a:lnTo>
                    <a:pt x="2964180" y="1422146"/>
                  </a:lnTo>
                  <a:close/>
                </a:path>
                <a:path w="4556759" h="2857500">
                  <a:moveTo>
                    <a:pt x="3031490" y="1354963"/>
                  </a:moveTo>
                  <a:lnTo>
                    <a:pt x="3018790" y="1354963"/>
                  </a:lnTo>
                  <a:lnTo>
                    <a:pt x="3018790" y="1367663"/>
                  </a:lnTo>
                  <a:lnTo>
                    <a:pt x="3031490" y="1367663"/>
                  </a:lnTo>
                  <a:lnTo>
                    <a:pt x="3031490" y="1354963"/>
                  </a:lnTo>
                  <a:close/>
                </a:path>
                <a:path w="4556759" h="2857500">
                  <a:moveTo>
                    <a:pt x="3031490" y="1304163"/>
                  </a:moveTo>
                  <a:lnTo>
                    <a:pt x="3018790" y="1304163"/>
                  </a:lnTo>
                  <a:lnTo>
                    <a:pt x="3018790" y="1316863"/>
                  </a:lnTo>
                  <a:lnTo>
                    <a:pt x="3031490" y="1316863"/>
                  </a:lnTo>
                  <a:lnTo>
                    <a:pt x="3031490" y="1304163"/>
                  </a:lnTo>
                  <a:close/>
                </a:path>
                <a:path w="4556759" h="2857500">
                  <a:moveTo>
                    <a:pt x="3031490" y="1164463"/>
                  </a:moveTo>
                  <a:lnTo>
                    <a:pt x="3018790" y="1164463"/>
                  </a:lnTo>
                  <a:lnTo>
                    <a:pt x="3018790" y="1266063"/>
                  </a:lnTo>
                  <a:lnTo>
                    <a:pt x="3031490" y="1266063"/>
                  </a:lnTo>
                  <a:lnTo>
                    <a:pt x="3031490" y="1164463"/>
                  </a:lnTo>
                  <a:close/>
                </a:path>
                <a:path w="4556759" h="2857500">
                  <a:moveTo>
                    <a:pt x="3031490" y="1113663"/>
                  </a:moveTo>
                  <a:lnTo>
                    <a:pt x="3018790" y="1113663"/>
                  </a:lnTo>
                  <a:lnTo>
                    <a:pt x="3018790" y="1126363"/>
                  </a:lnTo>
                  <a:lnTo>
                    <a:pt x="3031490" y="1126363"/>
                  </a:lnTo>
                  <a:lnTo>
                    <a:pt x="3031490" y="1113663"/>
                  </a:lnTo>
                  <a:close/>
                </a:path>
                <a:path w="4556759" h="2857500">
                  <a:moveTo>
                    <a:pt x="3031490" y="1062863"/>
                  </a:moveTo>
                  <a:lnTo>
                    <a:pt x="3018790" y="1062863"/>
                  </a:lnTo>
                  <a:lnTo>
                    <a:pt x="3018790" y="1075563"/>
                  </a:lnTo>
                  <a:lnTo>
                    <a:pt x="3031490" y="1075563"/>
                  </a:lnTo>
                  <a:lnTo>
                    <a:pt x="3031490" y="1062863"/>
                  </a:lnTo>
                  <a:close/>
                </a:path>
                <a:path w="4556759" h="2857500">
                  <a:moveTo>
                    <a:pt x="3031490" y="923163"/>
                  </a:moveTo>
                  <a:lnTo>
                    <a:pt x="3018790" y="923163"/>
                  </a:lnTo>
                  <a:lnTo>
                    <a:pt x="3018790" y="1024763"/>
                  </a:lnTo>
                  <a:lnTo>
                    <a:pt x="3031490" y="1024763"/>
                  </a:lnTo>
                  <a:lnTo>
                    <a:pt x="3031490" y="923163"/>
                  </a:lnTo>
                  <a:close/>
                </a:path>
                <a:path w="4556759" h="2857500">
                  <a:moveTo>
                    <a:pt x="3031490" y="872363"/>
                  </a:moveTo>
                  <a:lnTo>
                    <a:pt x="3018790" y="872363"/>
                  </a:lnTo>
                  <a:lnTo>
                    <a:pt x="3018790" y="885063"/>
                  </a:lnTo>
                  <a:lnTo>
                    <a:pt x="3031490" y="885063"/>
                  </a:lnTo>
                  <a:lnTo>
                    <a:pt x="3031490" y="872363"/>
                  </a:lnTo>
                  <a:close/>
                </a:path>
                <a:path w="4556759" h="2857500">
                  <a:moveTo>
                    <a:pt x="3031490" y="821563"/>
                  </a:moveTo>
                  <a:lnTo>
                    <a:pt x="3018790" y="821563"/>
                  </a:lnTo>
                  <a:lnTo>
                    <a:pt x="3018790" y="834263"/>
                  </a:lnTo>
                  <a:lnTo>
                    <a:pt x="3031490" y="834263"/>
                  </a:lnTo>
                  <a:lnTo>
                    <a:pt x="3031490" y="821563"/>
                  </a:lnTo>
                  <a:close/>
                </a:path>
                <a:path w="4556759" h="2857500">
                  <a:moveTo>
                    <a:pt x="3031490" y="681863"/>
                  </a:moveTo>
                  <a:lnTo>
                    <a:pt x="3018790" y="681863"/>
                  </a:lnTo>
                  <a:lnTo>
                    <a:pt x="3018790" y="783463"/>
                  </a:lnTo>
                  <a:lnTo>
                    <a:pt x="3031490" y="783463"/>
                  </a:lnTo>
                  <a:lnTo>
                    <a:pt x="3031490" y="681863"/>
                  </a:lnTo>
                  <a:close/>
                </a:path>
                <a:path w="4556759" h="2857500">
                  <a:moveTo>
                    <a:pt x="3031490" y="631063"/>
                  </a:moveTo>
                  <a:lnTo>
                    <a:pt x="3018790" y="631063"/>
                  </a:lnTo>
                  <a:lnTo>
                    <a:pt x="3018790" y="643763"/>
                  </a:lnTo>
                  <a:lnTo>
                    <a:pt x="3031490" y="643763"/>
                  </a:lnTo>
                  <a:lnTo>
                    <a:pt x="3031490" y="631063"/>
                  </a:lnTo>
                  <a:close/>
                </a:path>
                <a:path w="4556759" h="2857500">
                  <a:moveTo>
                    <a:pt x="3031490" y="580263"/>
                  </a:moveTo>
                  <a:lnTo>
                    <a:pt x="3018790" y="580263"/>
                  </a:lnTo>
                  <a:lnTo>
                    <a:pt x="3018790" y="592963"/>
                  </a:lnTo>
                  <a:lnTo>
                    <a:pt x="3031490" y="592963"/>
                  </a:lnTo>
                  <a:lnTo>
                    <a:pt x="3031490" y="580263"/>
                  </a:lnTo>
                  <a:close/>
                </a:path>
                <a:path w="4556759" h="2857500">
                  <a:moveTo>
                    <a:pt x="3031490" y="440563"/>
                  </a:moveTo>
                  <a:lnTo>
                    <a:pt x="3018790" y="440563"/>
                  </a:lnTo>
                  <a:lnTo>
                    <a:pt x="3018790" y="542163"/>
                  </a:lnTo>
                  <a:lnTo>
                    <a:pt x="3031490" y="542163"/>
                  </a:lnTo>
                  <a:lnTo>
                    <a:pt x="3031490" y="440563"/>
                  </a:lnTo>
                  <a:close/>
                </a:path>
                <a:path w="4556759" h="2857500">
                  <a:moveTo>
                    <a:pt x="3031490" y="389763"/>
                  </a:moveTo>
                  <a:lnTo>
                    <a:pt x="3018790" y="389763"/>
                  </a:lnTo>
                  <a:lnTo>
                    <a:pt x="3018790" y="402463"/>
                  </a:lnTo>
                  <a:lnTo>
                    <a:pt x="3031490" y="402463"/>
                  </a:lnTo>
                  <a:lnTo>
                    <a:pt x="3031490" y="389763"/>
                  </a:lnTo>
                  <a:close/>
                </a:path>
                <a:path w="4556759" h="2857500">
                  <a:moveTo>
                    <a:pt x="3031490" y="338963"/>
                  </a:moveTo>
                  <a:lnTo>
                    <a:pt x="3018790" y="338963"/>
                  </a:lnTo>
                  <a:lnTo>
                    <a:pt x="3018790" y="351663"/>
                  </a:lnTo>
                  <a:lnTo>
                    <a:pt x="3031490" y="351663"/>
                  </a:lnTo>
                  <a:lnTo>
                    <a:pt x="3031490" y="338963"/>
                  </a:lnTo>
                  <a:close/>
                </a:path>
                <a:path w="4556759" h="2857500">
                  <a:moveTo>
                    <a:pt x="3031490" y="199263"/>
                  </a:moveTo>
                  <a:lnTo>
                    <a:pt x="3018790" y="199263"/>
                  </a:lnTo>
                  <a:lnTo>
                    <a:pt x="3018790" y="300863"/>
                  </a:lnTo>
                  <a:lnTo>
                    <a:pt x="3031490" y="300863"/>
                  </a:lnTo>
                  <a:lnTo>
                    <a:pt x="3031490" y="199263"/>
                  </a:lnTo>
                  <a:close/>
                </a:path>
                <a:path w="4556759" h="2857500">
                  <a:moveTo>
                    <a:pt x="3031490" y="148463"/>
                  </a:moveTo>
                  <a:lnTo>
                    <a:pt x="3018790" y="148463"/>
                  </a:lnTo>
                  <a:lnTo>
                    <a:pt x="3018790" y="161163"/>
                  </a:lnTo>
                  <a:lnTo>
                    <a:pt x="3031490" y="161163"/>
                  </a:lnTo>
                  <a:lnTo>
                    <a:pt x="3031490" y="148463"/>
                  </a:lnTo>
                  <a:close/>
                </a:path>
                <a:path w="4556759" h="2857500">
                  <a:moveTo>
                    <a:pt x="3031490" y="97663"/>
                  </a:moveTo>
                  <a:lnTo>
                    <a:pt x="3018790" y="97663"/>
                  </a:lnTo>
                  <a:lnTo>
                    <a:pt x="3018790" y="110363"/>
                  </a:lnTo>
                  <a:lnTo>
                    <a:pt x="3031490" y="110363"/>
                  </a:lnTo>
                  <a:lnTo>
                    <a:pt x="3031490" y="97663"/>
                  </a:lnTo>
                  <a:close/>
                </a:path>
                <a:path w="4556759" h="2857500">
                  <a:moveTo>
                    <a:pt x="3063240" y="76200"/>
                  </a:moveTo>
                  <a:lnTo>
                    <a:pt x="3025140" y="0"/>
                  </a:lnTo>
                  <a:lnTo>
                    <a:pt x="2987040" y="76200"/>
                  </a:lnTo>
                  <a:lnTo>
                    <a:pt x="3063240" y="76200"/>
                  </a:lnTo>
                  <a:close/>
                </a:path>
                <a:path w="4556759" h="2857500">
                  <a:moveTo>
                    <a:pt x="3103880" y="1422146"/>
                  </a:moveTo>
                  <a:lnTo>
                    <a:pt x="3031490" y="1422146"/>
                  </a:lnTo>
                  <a:lnTo>
                    <a:pt x="3031490" y="1405763"/>
                  </a:lnTo>
                  <a:lnTo>
                    <a:pt x="3018790" y="1405763"/>
                  </a:lnTo>
                  <a:lnTo>
                    <a:pt x="3018790" y="1422146"/>
                  </a:lnTo>
                  <a:lnTo>
                    <a:pt x="3002280" y="1422146"/>
                  </a:lnTo>
                  <a:lnTo>
                    <a:pt x="3002280" y="1434846"/>
                  </a:lnTo>
                  <a:lnTo>
                    <a:pt x="3018790" y="1434846"/>
                  </a:lnTo>
                  <a:lnTo>
                    <a:pt x="3103880" y="1434846"/>
                  </a:lnTo>
                  <a:lnTo>
                    <a:pt x="3103880" y="1428496"/>
                  </a:lnTo>
                  <a:lnTo>
                    <a:pt x="3103880" y="1422146"/>
                  </a:lnTo>
                  <a:close/>
                </a:path>
                <a:path w="4556759" h="2857500">
                  <a:moveTo>
                    <a:pt x="3154680" y="1422146"/>
                  </a:moveTo>
                  <a:lnTo>
                    <a:pt x="3141980" y="1422146"/>
                  </a:lnTo>
                  <a:lnTo>
                    <a:pt x="3141980" y="1434846"/>
                  </a:lnTo>
                  <a:lnTo>
                    <a:pt x="3154680" y="1434846"/>
                  </a:lnTo>
                  <a:lnTo>
                    <a:pt x="3154680" y="1422146"/>
                  </a:lnTo>
                  <a:close/>
                </a:path>
                <a:path w="4556759" h="2857500">
                  <a:moveTo>
                    <a:pt x="3205480" y="1422146"/>
                  </a:moveTo>
                  <a:lnTo>
                    <a:pt x="3192780" y="1422146"/>
                  </a:lnTo>
                  <a:lnTo>
                    <a:pt x="3192780" y="1434846"/>
                  </a:lnTo>
                  <a:lnTo>
                    <a:pt x="3205480" y="1434846"/>
                  </a:lnTo>
                  <a:lnTo>
                    <a:pt x="3205480" y="1422146"/>
                  </a:lnTo>
                  <a:close/>
                </a:path>
                <a:path w="4556759" h="2857500">
                  <a:moveTo>
                    <a:pt x="3345180" y="1422146"/>
                  </a:moveTo>
                  <a:lnTo>
                    <a:pt x="3243580" y="1422146"/>
                  </a:lnTo>
                  <a:lnTo>
                    <a:pt x="3243580" y="1434846"/>
                  </a:lnTo>
                  <a:lnTo>
                    <a:pt x="3345180" y="1434846"/>
                  </a:lnTo>
                  <a:lnTo>
                    <a:pt x="3345180" y="1422146"/>
                  </a:lnTo>
                  <a:close/>
                </a:path>
                <a:path w="4556759" h="2857500">
                  <a:moveTo>
                    <a:pt x="3395980" y="1422146"/>
                  </a:moveTo>
                  <a:lnTo>
                    <a:pt x="3383280" y="1422146"/>
                  </a:lnTo>
                  <a:lnTo>
                    <a:pt x="3383280" y="1434846"/>
                  </a:lnTo>
                  <a:lnTo>
                    <a:pt x="3395980" y="1434846"/>
                  </a:lnTo>
                  <a:lnTo>
                    <a:pt x="3395980" y="1422146"/>
                  </a:lnTo>
                  <a:close/>
                </a:path>
                <a:path w="4556759" h="2857500">
                  <a:moveTo>
                    <a:pt x="3446780" y="1422146"/>
                  </a:moveTo>
                  <a:lnTo>
                    <a:pt x="3434080" y="1422146"/>
                  </a:lnTo>
                  <a:lnTo>
                    <a:pt x="3434080" y="1434846"/>
                  </a:lnTo>
                  <a:lnTo>
                    <a:pt x="3446780" y="1434846"/>
                  </a:lnTo>
                  <a:lnTo>
                    <a:pt x="3446780" y="1422146"/>
                  </a:lnTo>
                  <a:close/>
                </a:path>
                <a:path w="4556759" h="2857500">
                  <a:moveTo>
                    <a:pt x="3586480" y="1422146"/>
                  </a:moveTo>
                  <a:lnTo>
                    <a:pt x="3484880" y="1422146"/>
                  </a:lnTo>
                  <a:lnTo>
                    <a:pt x="3484880" y="1434846"/>
                  </a:lnTo>
                  <a:lnTo>
                    <a:pt x="3586480" y="1434846"/>
                  </a:lnTo>
                  <a:lnTo>
                    <a:pt x="3586480" y="1422146"/>
                  </a:lnTo>
                  <a:close/>
                </a:path>
                <a:path w="4556759" h="2857500">
                  <a:moveTo>
                    <a:pt x="3637280" y="1422146"/>
                  </a:moveTo>
                  <a:lnTo>
                    <a:pt x="3624580" y="1422146"/>
                  </a:lnTo>
                  <a:lnTo>
                    <a:pt x="3624580" y="1434846"/>
                  </a:lnTo>
                  <a:lnTo>
                    <a:pt x="3637280" y="1434846"/>
                  </a:lnTo>
                  <a:lnTo>
                    <a:pt x="3637280" y="1422146"/>
                  </a:lnTo>
                  <a:close/>
                </a:path>
                <a:path w="4556759" h="2857500">
                  <a:moveTo>
                    <a:pt x="3688080" y="1422146"/>
                  </a:moveTo>
                  <a:lnTo>
                    <a:pt x="3675380" y="1422146"/>
                  </a:lnTo>
                  <a:lnTo>
                    <a:pt x="3675380" y="1434846"/>
                  </a:lnTo>
                  <a:lnTo>
                    <a:pt x="3688080" y="1434846"/>
                  </a:lnTo>
                  <a:lnTo>
                    <a:pt x="3688080" y="1422146"/>
                  </a:lnTo>
                  <a:close/>
                </a:path>
                <a:path w="4556759" h="2857500">
                  <a:moveTo>
                    <a:pt x="3827780" y="1422146"/>
                  </a:moveTo>
                  <a:lnTo>
                    <a:pt x="3726180" y="1422146"/>
                  </a:lnTo>
                  <a:lnTo>
                    <a:pt x="3726180" y="1434846"/>
                  </a:lnTo>
                  <a:lnTo>
                    <a:pt x="3827780" y="1434846"/>
                  </a:lnTo>
                  <a:lnTo>
                    <a:pt x="3827780" y="1422146"/>
                  </a:lnTo>
                  <a:close/>
                </a:path>
                <a:path w="4556759" h="2857500">
                  <a:moveTo>
                    <a:pt x="3878580" y="1422146"/>
                  </a:moveTo>
                  <a:lnTo>
                    <a:pt x="3865880" y="1422146"/>
                  </a:lnTo>
                  <a:lnTo>
                    <a:pt x="3865880" y="1434846"/>
                  </a:lnTo>
                  <a:lnTo>
                    <a:pt x="3878580" y="1434846"/>
                  </a:lnTo>
                  <a:lnTo>
                    <a:pt x="3878580" y="1422146"/>
                  </a:lnTo>
                  <a:close/>
                </a:path>
                <a:path w="4556759" h="2857500">
                  <a:moveTo>
                    <a:pt x="3929380" y="1422146"/>
                  </a:moveTo>
                  <a:lnTo>
                    <a:pt x="3916680" y="1422146"/>
                  </a:lnTo>
                  <a:lnTo>
                    <a:pt x="3916680" y="1434846"/>
                  </a:lnTo>
                  <a:lnTo>
                    <a:pt x="3929380" y="1434846"/>
                  </a:lnTo>
                  <a:lnTo>
                    <a:pt x="3929380" y="1422146"/>
                  </a:lnTo>
                  <a:close/>
                </a:path>
                <a:path w="4556759" h="2857500">
                  <a:moveTo>
                    <a:pt x="4069080" y="1422146"/>
                  </a:moveTo>
                  <a:lnTo>
                    <a:pt x="3967480" y="1422146"/>
                  </a:lnTo>
                  <a:lnTo>
                    <a:pt x="3967480" y="1434846"/>
                  </a:lnTo>
                  <a:lnTo>
                    <a:pt x="4069080" y="1434846"/>
                  </a:lnTo>
                  <a:lnTo>
                    <a:pt x="4069080" y="1422146"/>
                  </a:lnTo>
                  <a:close/>
                </a:path>
                <a:path w="4556759" h="2857500">
                  <a:moveTo>
                    <a:pt x="4119880" y="1422146"/>
                  </a:moveTo>
                  <a:lnTo>
                    <a:pt x="4107180" y="1422146"/>
                  </a:lnTo>
                  <a:lnTo>
                    <a:pt x="4107180" y="1434846"/>
                  </a:lnTo>
                  <a:lnTo>
                    <a:pt x="4119880" y="1434846"/>
                  </a:lnTo>
                  <a:lnTo>
                    <a:pt x="4119880" y="1422146"/>
                  </a:lnTo>
                  <a:close/>
                </a:path>
                <a:path w="4556759" h="2857500">
                  <a:moveTo>
                    <a:pt x="4158234" y="2641219"/>
                  </a:moveTo>
                  <a:lnTo>
                    <a:pt x="4157726" y="2641219"/>
                  </a:lnTo>
                  <a:lnTo>
                    <a:pt x="4145534" y="2641219"/>
                  </a:lnTo>
                  <a:lnTo>
                    <a:pt x="4145026" y="2641219"/>
                  </a:lnTo>
                  <a:lnTo>
                    <a:pt x="4145026" y="2653919"/>
                  </a:lnTo>
                  <a:lnTo>
                    <a:pt x="4145534" y="2653919"/>
                  </a:lnTo>
                  <a:lnTo>
                    <a:pt x="4157726" y="2653919"/>
                  </a:lnTo>
                  <a:lnTo>
                    <a:pt x="4158234" y="2653919"/>
                  </a:lnTo>
                  <a:lnTo>
                    <a:pt x="4158234" y="2641219"/>
                  </a:lnTo>
                  <a:close/>
                </a:path>
                <a:path w="4556759" h="2857500">
                  <a:moveTo>
                    <a:pt x="4158234" y="2590419"/>
                  </a:moveTo>
                  <a:lnTo>
                    <a:pt x="4157726" y="2590419"/>
                  </a:lnTo>
                  <a:lnTo>
                    <a:pt x="4145534" y="2590419"/>
                  </a:lnTo>
                  <a:lnTo>
                    <a:pt x="4145026" y="2590419"/>
                  </a:lnTo>
                  <a:lnTo>
                    <a:pt x="4145026" y="2603119"/>
                  </a:lnTo>
                  <a:lnTo>
                    <a:pt x="4145534" y="2603119"/>
                  </a:lnTo>
                  <a:lnTo>
                    <a:pt x="4157726" y="2603119"/>
                  </a:lnTo>
                  <a:lnTo>
                    <a:pt x="4158234" y="2603119"/>
                  </a:lnTo>
                  <a:lnTo>
                    <a:pt x="4158234" y="2590419"/>
                  </a:lnTo>
                  <a:close/>
                </a:path>
                <a:path w="4556759" h="2857500">
                  <a:moveTo>
                    <a:pt x="4158234" y="2450719"/>
                  </a:moveTo>
                  <a:lnTo>
                    <a:pt x="4157726" y="2450719"/>
                  </a:lnTo>
                  <a:lnTo>
                    <a:pt x="4145534" y="2450719"/>
                  </a:lnTo>
                  <a:lnTo>
                    <a:pt x="4145026" y="2450719"/>
                  </a:lnTo>
                  <a:lnTo>
                    <a:pt x="4145026" y="2552319"/>
                  </a:lnTo>
                  <a:lnTo>
                    <a:pt x="4145534" y="2552319"/>
                  </a:lnTo>
                  <a:lnTo>
                    <a:pt x="4157726" y="2552319"/>
                  </a:lnTo>
                  <a:lnTo>
                    <a:pt x="4158234" y="2552319"/>
                  </a:lnTo>
                  <a:lnTo>
                    <a:pt x="4158234" y="2450719"/>
                  </a:lnTo>
                  <a:close/>
                </a:path>
                <a:path w="4556759" h="2857500">
                  <a:moveTo>
                    <a:pt x="4158234" y="2399919"/>
                  </a:moveTo>
                  <a:lnTo>
                    <a:pt x="4157726" y="2399919"/>
                  </a:lnTo>
                  <a:lnTo>
                    <a:pt x="4145534" y="2399919"/>
                  </a:lnTo>
                  <a:lnTo>
                    <a:pt x="4145026" y="2399919"/>
                  </a:lnTo>
                  <a:lnTo>
                    <a:pt x="4145026" y="2412619"/>
                  </a:lnTo>
                  <a:lnTo>
                    <a:pt x="4145534" y="2412619"/>
                  </a:lnTo>
                  <a:lnTo>
                    <a:pt x="4157726" y="2412619"/>
                  </a:lnTo>
                  <a:lnTo>
                    <a:pt x="4158234" y="2412619"/>
                  </a:lnTo>
                  <a:lnTo>
                    <a:pt x="4158234" y="2399919"/>
                  </a:lnTo>
                  <a:close/>
                </a:path>
                <a:path w="4556759" h="2857500">
                  <a:moveTo>
                    <a:pt x="4158234" y="2349119"/>
                  </a:moveTo>
                  <a:lnTo>
                    <a:pt x="4157726" y="2349119"/>
                  </a:lnTo>
                  <a:lnTo>
                    <a:pt x="4145534" y="2349119"/>
                  </a:lnTo>
                  <a:lnTo>
                    <a:pt x="4145026" y="2349119"/>
                  </a:lnTo>
                  <a:lnTo>
                    <a:pt x="4145026" y="2361819"/>
                  </a:lnTo>
                  <a:lnTo>
                    <a:pt x="4145534" y="2361819"/>
                  </a:lnTo>
                  <a:lnTo>
                    <a:pt x="4157726" y="2361819"/>
                  </a:lnTo>
                  <a:lnTo>
                    <a:pt x="4158234" y="2361819"/>
                  </a:lnTo>
                  <a:lnTo>
                    <a:pt x="4158234" y="2349119"/>
                  </a:lnTo>
                  <a:close/>
                </a:path>
                <a:path w="4556759" h="2857500">
                  <a:moveTo>
                    <a:pt x="4158234" y="2209419"/>
                  </a:moveTo>
                  <a:lnTo>
                    <a:pt x="4157726" y="2209419"/>
                  </a:lnTo>
                  <a:lnTo>
                    <a:pt x="4145534" y="2209419"/>
                  </a:lnTo>
                  <a:lnTo>
                    <a:pt x="4145026" y="2209419"/>
                  </a:lnTo>
                  <a:lnTo>
                    <a:pt x="4145026" y="2311019"/>
                  </a:lnTo>
                  <a:lnTo>
                    <a:pt x="4145534" y="2311019"/>
                  </a:lnTo>
                  <a:lnTo>
                    <a:pt x="4157726" y="2311019"/>
                  </a:lnTo>
                  <a:lnTo>
                    <a:pt x="4158234" y="2311019"/>
                  </a:lnTo>
                  <a:lnTo>
                    <a:pt x="4158234" y="2209419"/>
                  </a:lnTo>
                  <a:close/>
                </a:path>
                <a:path w="4556759" h="2857500">
                  <a:moveTo>
                    <a:pt x="4158234" y="2158619"/>
                  </a:moveTo>
                  <a:lnTo>
                    <a:pt x="4157726" y="2158619"/>
                  </a:lnTo>
                  <a:lnTo>
                    <a:pt x="4145534" y="2158619"/>
                  </a:lnTo>
                  <a:lnTo>
                    <a:pt x="4145026" y="2158619"/>
                  </a:lnTo>
                  <a:lnTo>
                    <a:pt x="4145026" y="2171319"/>
                  </a:lnTo>
                  <a:lnTo>
                    <a:pt x="4145534" y="2171319"/>
                  </a:lnTo>
                  <a:lnTo>
                    <a:pt x="4157726" y="2171319"/>
                  </a:lnTo>
                  <a:lnTo>
                    <a:pt x="4158234" y="2171319"/>
                  </a:lnTo>
                  <a:lnTo>
                    <a:pt x="4158234" y="2158619"/>
                  </a:lnTo>
                  <a:close/>
                </a:path>
                <a:path w="4556759" h="2857500">
                  <a:moveTo>
                    <a:pt x="4158234" y="2107819"/>
                  </a:moveTo>
                  <a:lnTo>
                    <a:pt x="4157726" y="2107819"/>
                  </a:lnTo>
                  <a:lnTo>
                    <a:pt x="4145534" y="2107819"/>
                  </a:lnTo>
                  <a:lnTo>
                    <a:pt x="4145026" y="2107819"/>
                  </a:lnTo>
                  <a:lnTo>
                    <a:pt x="4145026" y="2120519"/>
                  </a:lnTo>
                  <a:lnTo>
                    <a:pt x="4145534" y="2120519"/>
                  </a:lnTo>
                  <a:lnTo>
                    <a:pt x="4157726" y="2120519"/>
                  </a:lnTo>
                  <a:lnTo>
                    <a:pt x="4158234" y="2120519"/>
                  </a:lnTo>
                  <a:lnTo>
                    <a:pt x="4158234" y="2107819"/>
                  </a:lnTo>
                  <a:close/>
                </a:path>
                <a:path w="4556759" h="2857500">
                  <a:moveTo>
                    <a:pt x="4158234" y="1968119"/>
                  </a:moveTo>
                  <a:lnTo>
                    <a:pt x="4157726" y="1968119"/>
                  </a:lnTo>
                  <a:lnTo>
                    <a:pt x="4145534" y="1968119"/>
                  </a:lnTo>
                  <a:lnTo>
                    <a:pt x="4145026" y="1968119"/>
                  </a:lnTo>
                  <a:lnTo>
                    <a:pt x="4145026" y="2069719"/>
                  </a:lnTo>
                  <a:lnTo>
                    <a:pt x="4145534" y="2069719"/>
                  </a:lnTo>
                  <a:lnTo>
                    <a:pt x="4157726" y="2069719"/>
                  </a:lnTo>
                  <a:lnTo>
                    <a:pt x="4158234" y="2069719"/>
                  </a:lnTo>
                  <a:lnTo>
                    <a:pt x="4158234" y="1968119"/>
                  </a:lnTo>
                  <a:close/>
                </a:path>
                <a:path w="4556759" h="2857500">
                  <a:moveTo>
                    <a:pt x="4158234" y="1917319"/>
                  </a:moveTo>
                  <a:lnTo>
                    <a:pt x="4157726" y="1917319"/>
                  </a:lnTo>
                  <a:lnTo>
                    <a:pt x="4145534" y="1917319"/>
                  </a:lnTo>
                  <a:lnTo>
                    <a:pt x="4145026" y="1917319"/>
                  </a:lnTo>
                  <a:lnTo>
                    <a:pt x="4145026" y="1930019"/>
                  </a:lnTo>
                  <a:lnTo>
                    <a:pt x="4145534" y="1930019"/>
                  </a:lnTo>
                  <a:lnTo>
                    <a:pt x="4157726" y="1930019"/>
                  </a:lnTo>
                  <a:lnTo>
                    <a:pt x="4158234" y="1930019"/>
                  </a:lnTo>
                  <a:lnTo>
                    <a:pt x="4158234" y="1917319"/>
                  </a:lnTo>
                  <a:close/>
                </a:path>
                <a:path w="4556759" h="2857500">
                  <a:moveTo>
                    <a:pt x="4158234" y="1866519"/>
                  </a:moveTo>
                  <a:lnTo>
                    <a:pt x="4157726" y="1866519"/>
                  </a:lnTo>
                  <a:lnTo>
                    <a:pt x="4145534" y="1866519"/>
                  </a:lnTo>
                  <a:lnTo>
                    <a:pt x="4145026" y="1866519"/>
                  </a:lnTo>
                  <a:lnTo>
                    <a:pt x="4145026" y="1879219"/>
                  </a:lnTo>
                  <a:lnTo>
                    <a:pt x="4145534" y="1879219"/>
                  </a:lnTo>
                  <a:lnTo>
                    <a:pt x="4157726" y="1879219"/>
                  </a:lnTo>
                  <a:lnTo>
                    <a:pt x="4158234" y="1879219"/>
                  </a:lnTo>
                  <a:lnTo>
                    <a:pt x="4158234" y="1866519"/>
                  </a:lnTo>
                  <a:close/>
                </a:path>
                <a:path w="4556759" h="2857500">
                  <a:moveTo>
                    <a:pt x="4158234" y="1726819"/>
                  </a:moveTo>
                  <a:lnTo>
                    <a:pt x="4157726" y="1726819"/>
                  </a:lnTo>
                  <a:lnTo>
                    <a:pt x="4145534" y="1726819"/>
                  </a:lnTo>
                  <a:lnTo>
                    <a:pt x="4145026" y="1726819"/>
                  </a:lnTo>
                  <a:lnTo>
                    <a:pt x="4145026" y="1828419"/>
                  </a:lnTo>
                  <a:lnTo>
                    <a:pt x="4145534" y="1828419"/>
                  </a:lnTo>
                  <a:lnTo>
                    <a:pt x="4157726" y="1828419"/>
                  </a:lnTo>
                  <a:lnTo>
                    <a:pt x="4158234" y="1828419"/>
                  </a:lnTo>
                  <a:lnTo>
                    <a:pt x="4158234" y="1726819"/>
                  </a:lnTo>
                  <a:close/>
                </a:path>
                <a:path w="4556759" h="2857500">
                  <a:moveTo>
                    <a:pt x="4158234" y="1676019"/>
                  </a:moveTo>
                  <a:lnTo>
                    <a:pt x="4157726" y="1676019"/>
                  </a:lnTo>
                  <a:lnTo>
                    <a:pt x="4145534" y="1676019"/>
                  </a:lnTo>
                  <a:lnTo>
                    <a:pt x="4145026" y="1676019"/>
                  </a:lnTo>
                  <a:lnTo>
                    <a:pt x="4145026" y="1688719"/>
                  </a:lnTo>
                  <a:lnTo>
                    <a:pt x="4145534" y="1688719"/>
                  </a:lnTo>
                  <a:lnTo>
                    <a:pt x="4157726" y="1688719"/>
                  </a:lnTo>
                  <a:lnTo>
                    <a:pt x="4158234" y="1688719"/>
                  </a:lnTo>
                  <a:lnTo>
                    <a:pt x="4158234" y="1676019"/>
                  </a:lnTo>
                  <a:close/>
                </a:path>
                <a:path w="4556759" h="2857500">
                  <a:moveTo>
                    <a:pt x="4158234" y="1625219"/>
                  </a:moveTo>
                  <a:lnTo>
                    <a:pt x="4157726" y="1625219"/>
                  </a:lnTo>
                  <a:lnTo>
                    <a:pt x="4145534" y="1625219"/>
                  </a:lnTo>
                  <a:lnTo>
                    <a:pt x="4145026" y="1625219"/>
                  </a:lnTo>
                  <a:lnTo>
                    <a:pt x="4145026" y="1637919"/>
                  </a:lnTo>
                  <a:lnTo>
                    <a:pt x="4145534" y="1637919"/>
                  </a:lnTo>
                  <a:lnTo>
                    <a:pt x="4157726" y="1637919"/>
                  </a:lnTo>
                  <a:lnTo>
                    <a:pt x="4158234" y="1637919"/>
                  </a:lnTo>
                  <a:lnTo>
                    <a:pt x="4158234" y="1625219"/>
                  </a:lnTo>
                  <a:close/>
                </a:path>
                <a:path w="4556759" h="2857500">
                  <a:moveTo>
                    <a:pt x="4158234" y="1485519"/>
                  </a:moveTo>
                  <a:lnTo>
                    <a:pt x="4157726" y="1485519"/>
                  </a:lnTo>
                  <a:lnTo>
                    <a:pt x="4145534" y="1485519"/>
                  </a:lnTo>
                  <a:lnTo>
                    <a:pt x="4145026" y="1485519"/>
                  </a:lnTo>
                  <a:lnTo>
                    <a:pt x="4145026" y="1587119"/>
                  </a:lnTo>
                  <a:lnTo>
                    <a:pt x="4145534" y="1587119"/>
                  </a:lnTo>
                  <a:lnTo>
                    <a:pt x="4157726" y="1587119"/>
                  </a:lnTo>
                  <a:lnTo>
                    <a:pt x="4158234" y="1587119"/>
                  </a:lnTo>
                  <a:lnTo>
                    <a:pt x="4158234" y="1485519"/>
                  </a:lnTo>
                  <a:close/>
                </a:path>
                <a:path w="4556759" h="2857500">
                  <a:moveTo>
                    <a:pt x="4158234" y="1434719"/>
                  </a:moveTo>
                  <a:lnTo>
                    <a:pt x="4157726" y="1434719"/>
                  </a:lnTo>
                  <a:lnTo>
                    <a:pt x="4145534" y="1434719"/>
                  </a:lnTo>
                  <a:lnTo>
                    <a:pt x="4145026" y="1434719"/>
                  </a:lnTo>
                  <a:lnTo>
                    <a:pt x="4145026" y="1447419"/>
                  </a:lnTo>
                  <a:lnTo>
                    <a:pt x="4145534" y="1447419"/>
                  </a:lnTo>
                  <a:lnTo>
                    <a:pt x="4157726" y="1447419"/>
                  </a:lnTo>
                  <a:lnTo>
                    <a:pt x="4158234" y="1447419"/>
                  </a:lnTo>
                  <a:lnTo>
                    <a:pt x="4158234" y="1434719"/>
                  </a:lnTo>
                  <a:close/>
                </a:path>
                <a:path w="4556759" h="2857500">
                  <a:moveTo>
                    <a:pt x="4189984" y="2780919"/>
                  </a:moveTo>
                  <a:lnTo>
                    <a:pt x="4189476" y="2780919"/>
                  </a:lnTo>
                  <a:lnTo>
                    <a:pt x="4158234" y="2780919"/>
                  </a:lnTo>
                  <a:lnTo>
                    <a:pt x="4158234" y="2692019"/>
                  </a:lnTo>
                  <a:lnTo>
                    <a:pt x="4157726" y="2692019"/>
                  </a:lnTo>
                  <a:lnTo>
                    <a:pt x="4145534" y="2692019"/>
                  </a:lnTo>
                  <a:lnTo>
                    <a:pt x="4145026" y="2692019"/>
                  </a:lnTo>
                  <a:lnTo>
                    <a:pt x="4145026" y="2780919"/>
                  </a:lnTo>
                  <a:lnTo>
                    <a:pt x="4113784" y="2780919"/>
                  </a:lnTo>
                  <a:lnTo>
                    <a:pt x="4113276" y="2780919"/>
                  </a:lnTo>
                  <a:lnTo>
                    <a:pt x="4151376" y="2857119"/>
                  </a:lnTo>
                  <a:lnTo>
                    <a:pt x="4151630" y="2856611"/>
                  </a:lnTo>
                  <a:lnTo>
                    <a:pt x="4151884" y="2857119"/>
                  </a:lnTo>
                  <a:lnTo>
                    <a:pt x="4183634" y="2793619"/>
                  </a:lnTo>
                  <a:lnTo>
                    <a:pt x="4189984" y="2780919"/>
                  </a:lnTo>
                  <a:close/>
                </a:path>
                <a:path w="4556759" h="2857500">
                  <a:moveTo>
                    <a:pt x="4196080" y="1422146"/>
                  </a:moveTo>
                  <a:lnTo>
                    <a:pt x="4183380" y="1422146"/>
                  </a:lnTo>
                  <a:lnTo>
                    <a:pt x="4183380" y="1434846"/>
                  </a:lnTo>
                  <a:lnTo>
                    <a:pt x="4196080" y="1434846"/>
                  </a:lnTo>
                  <a:lnTo>
                    <a:pt x="4196080" y="1422146"/>
                  </a:lnTo>
                  <a:close/>
                </a:path>
                <a:path w="4556759" h="2857500">
                  <a:moveTo>
                    <a:pt x="4335780" y="1422146"/>
                  </a:moveTo>
                  <a:lnTo>
                    <a:pt x="4234180" y="1422146"/>
                  </a:lnTo>
                  <a:lnTo>
                    <a:pt x="4234180" y="1434846"/>
                  </a:lnTo>
                  <a:lnTo>
                    <a:pt x="4335780" y="1434846"/>
                  </a:lnTo>
                  <a:lnTo>
                    <a:pt x="4335780" y="1422146"/>
                  </a:lnTo>
                  <a:close/>
                </a:path>
                <a:path w="4556759" h="2857500">
                  <a:moveTo>
                    <a:pt x="4386580" y="1422146"/>
                  </a:moveTo>
                  <a:lnTo>
                    <a:pt x="4373880" y="1422146"/>
                  </a:lnTo>
                  <a:lnTo>
                    <a:pt x="4373880" y="1434846"/>
                  </a:lnTo>
                  <a:lnTo>
                    <a:pt x="4386580" y="1434846"/>
                  </a:lnTo>
                  <a:lnTo>
                    <a:pt x="4386580" y="1422146"/>
                  </a:lnTo>
                  <a:close/>
                </a:path>
                <a:path w="4556759" h="2857500">
                  <a:moveTo>
                    <a:pt x="4437380" y="1422146"/>
                  </a:moveTo>
                  <a:lnTo>
                    <a:pt x="4424680" y="1422146"/>
                  </a:lnTo>
                  <a:lnTo>
                    <a:pt x="4424680" y="1434846"/>
                  </a:lnTo>
                  <a:lnTo>
                    <a:pt x="4437380" y="1434846"/>
                  </a:lnTo>
                  <a:lnTo>
                    <a:pt x="4437380" y="1422146"/>
                  </a:lnTo>
                  <a:close/>
                </a:path>
                <a:path w="4556759" h="2857500">
                  <a:moveTo>
                    <a:pt x="4524502" y="1369695"/>
                  </a:moveTo>
                  <a:lnTo>
                    <a:pt x="4511802" y="1369695"/>
                  </a:lnTo>
                  <a:lnTo>
                    <a:pt x="4511802" y="1422146"/>
                  </a:lnTo>
                  <a:lnTo>
                    <a:pt x="4475480" y="1422146"/>
                  </a:lnTo>
                  <a:lnTo>
                    <a:pt x="4475480" y="1434846"/>
                  </a:lnTo>
                  <a:lnTo>
                    <a:pt x="4524502" y="1434846"/>
                  </a:lnTo>
                  <a:lnTo>
                    <a:pt x="4524502" y="1428496"/>
                  </a:lnTo>
                  <a:lnTo>
                    <a:pt x="4524502" y="1422146"/>
                  </a:lnTo>
                  <a:lnTo>
                    <a:pt x="4524502" y="1369695"/>
                  </a:lnTo>
                  <a:close/>
                </a:path>
                <a:path w="4556759" h="2857500">
                  <a:moveTo>
                    <a:pt x="4524502" y="1318895"/>
                  </a:moveTo>
                  <a:lnTo>
                    <a:pt x="4511802" y="1318895"/>
                  </a:lnTo>
                  <a:lnTo>
                    <a:pt x="4511802" y="1331595"/>
                  </a:lnTo>
                  <a:lnTo>
                    <a:pt x="4524502" y="1331595"/>
                  </a:lnTo>
                  <a:lnTo>
                    <a:pt x="4524502" y="1318895"/>
                  </a:lnTo>
                  <a:close/>
                </a:path>
                <a:path w="4556759" h="2857500">
                  <a:moveTo>
                    <a:pt x="4524502" y="1268095"/>
                  </a:moveTo>
                  <a:lnTo>
                    <a:pt x="4511802" y="1268095"/>
                  </a:lnTo>
                  <a:lnTo>
                    <a:pt x="4511802" y="1280795"/>
                  </a:lnTo>
                  <a:lnTo>
                    <a:pt x="4524502" y="1280795"/>
                  </a:lnTo>
                  <a:lnTo>
                    <a:pt x="4524502" y="1268095"/>
                  </a:lnTo>
                  <a:close/>
                </a:path>
                <a:path w="4556759" h="2857500">
                  <a:moveTo>
                    <a:pt x="4524502" y="1128395"/>
                  </a:moveTo>
                  <a:lnTo>
                    <a:pt x="4511802" y="1128395"/>
                  </a:lnTo>
                  <a:lnTo>
                    <a:pt x="4511802" y="1229995"/>
                  </a:lnTo>
                  <a:lnTo>
                    <a:pt x="4524502" y="1229995"/>
                  </a:lnTo>
                  <a:lnTo>
                    <a:pt x="4524502" y="1128395"/>
                  </a:lnTo>
                  <a:close/>
                </a:path>
                <a:path w="4556759" h="2857500">
                  <a:moveTo>
                    <a:pt x="4524502" y="1077595"/>
                  </a:moveTo>
                  <a:lnTo>
                    <a:pt x="4511802" y="1077595"/>
                  </a:lnTo>
                  <a:lnTo>
                    <a:pt x="4511802" y="1090295"/>
                  </a:lnTo>
                  <a:lnTo>
                    <a:pt x="4524502" y="1090295"/>
                  </a:lnTo>
                  <a:lnTo>
                    <a:pt x="4524502" y="1077595"/>
                  </a:lnTo>
                  <a:close/>
                </a:path>
                <a:path w="4556759" h="2857500">
                  <a:moveTo>
                    <a:pt x="4524502" y="1026795"/>
                  </a:moveTo>
                  <a:lnTo>
                    <a:pt x="4511802" y="1026795"/>
                  </a:lnTo>
                  <a:lnTo>
                    <a:pt x="4511802" y="1039495"/>
                  </a:lnTo>
                  <a:lnTo>
                    <a:pt x="4524502" y="1039495"/>
                  </a:lnTo>
                  <a:lnTo>
                    <a:pt x="4524502" y="1026795"/>
                  </a:lnTo>
                  <a:close/>
                </a:path>
                <a:path w="4556759" h="2857500">
                  <a:moveTo>
                    <a:pt x="4524502" y="887095"/>
                  </a:moveTo>
                  <a:lnTo>
                    <a:pt x="4511802" y="887095"/>
                  </a:lnTo>
                  <a:lnTo>
                    <a:pt x="4511802" y="988695"/>
                  </a:lnTo>
                  <a:lnTo>
                    <a:pt x="4524502" y="988695"/>
                  </a:lnTo>
                  <a:lnTo>
                    <a:pt x="4524502" y="887095"/>
                  </a:lnTo>
                  <a:close/>
                </a:path>
                <a:path w="4556759" h="2857500">
                  <a:moveTo>
                    <a:pt x="4524502" y="836295"/>
                  </a:moveTo>
                  <a:lnTo>
                    <a:pt x="4511802" y="836295"/>
                  </a:lnTo>
                  <a:lnTo>
                    <a:pt x="4511802" y="848995"/>
                  </a:lnTo>
                  <a:lnTo>
                    <a:pt x="4524502" y="848995"/>
                  </a:lnTo>
                  <a:lnTo>
                    <a:pt x="4524502" y="836295"/>
                  </a:lnTo>
                  <a:close/>
                </a:path>
                <a:path w="4556759" h="2857500">
                  <a:moveTo>
                    <a:pt x="4524502" y="785495"/>
                  </a:moveTo>
                  <a:lnTo>
                    <a:pt x="4511802" y="785495"/>
                  </a:lnTo>
                  <a:lnTo>
                    <a:pt x="4511802" y="798195"/>
                  </a:lnTo>
                  <a:lnTo>
                    <a:pt x="4524502" y="798195"/>
                  </a:lnTo>
                  <a:lnTo>
                    <a:pt x="4524502" y="785495"/>
                  </a:lnTo>
                  <a:close/>
                </a:path>
                <a:path w="4556759" h="2857500">
                  <a:moveTo>
                    <a:pt x="4524502" y="645795"/>
                  </a:moveTo>
                  <a:lnTo>
                    <a:pt x="4511802" y="645795"/>
                  </a:lnTo>
                  <a:lnTo>
                    <a:pt x="4511802" y="747395"/>
                  </a:lnTo>
                  <a:lnTo>
                    <a:pt x="4524502" y="747395"/>
                  </a:lnTo>
                  <a:lnTo>
                    <a:pt x="4524502" y="645795"/>
                  </a:lnTo>
                  <a:close/>
                </a:path>
                <a:path w="4556759" h="2857500">
                  <a:moveTo>
                    <a:pt x="4524502" y="594995"/>
                  </a:moveTo>
                  <a:lnTo>
                    <a:pt x="4511802" y="594995"/>
                  </a:lnTo>
                  <a:lnTo>
                    <a:pt x="4511802" y="607695"/>
                  </a:lnTo>
                  <a:lnTo>
                    <a:pt x="4524502" y="607695"/>
                  </a:lnTo>
                  <a:lnTo>
                    <a:pt x="4524502" y="594995"/>
                  </a:lnTo>
                  <a:close/>
                </a:path>
                <a:path w="4556759" h="2857500">
                  <a:moveTo>
                    <a:pt x="4524502" y="544195"/>
                  </a:moveTo>
                  <a:lnTo>
                    <a:pt x="4511802" y="544195"/>
                  </a:lnTo>
                  <a:lnTo>
                    <a:pt x="4511802" y="556895"/>
                  </a:lnTo>
                  <a:lnTo>
                    <a:pt x="4524502" y="556895"/>
                  </a:lnTo>
                  <a:lnTo>
                    <a:pt x="4524502" y="544195"/>
                  </a:lnTo>
                  <a:close/>
                </a:path>
                <a:path w="4556759" h="2857500">
                  <a:moveTo>
                    <a:pt x="4524502" y="404495"/>
                  </a:moveTo>
                  <a:lnTo>
                    <a:pt x="4511802" y="404495"/>
                  </a:lnTo>
                  <a:lnTo>
                    <a:pt x="4511802" y="506095"/>
                  </a:lnTo>
                  <a:lnTo>
                    <a:pt x="4524502" y="506095"/>
                  </a:lnTo>
                  <a:lnTo>
                    <a:pt x="4524502" y="404495"/>
                  </a:lnTo>
                  <a:close/>
                </a:path>
                <a:path w="4556759" h="2857500">
                  <a:moveTo>
                    <a:pt x="4524502" y="353695"/>
                  </a:moveTo>
                  <a:lnTo>
                    <a:pt x="4511802" y="353695"/>
                  </a:lnTo>
                  <a:lnTo>
                    <a:pt x="4511802" y="366395"/>
                  </a:lnTo>
                  <a:lnTo>
                    <a:pt x="4524502" y="366395"/>
                  </a:lnTo>
                  <a:lnTo>
                    <a:pt x="4524502" y="353695"/>
                  </a:lnTo>
                  <a:close/>
                </a:path>
                <a:path w="4556759" h="2857500">
                  <a:moveTo>
                    <a:pt x="4524502" y="302895"/>
                  </a:moveTo>
                  <a:lnTo>
                    <a:pt x="4511802" y="302895"/>
                  </a:lnTo>
                  <a:lnTo>
                    <a:pt x="4511802" y="315595"/>
                  </a:lnTo>
                  <a:lnTo>
                    <a:pt x="4524502" y="315595"/>
                  </a:lnTo>
                  <a:lnTo>
                    <a:pt x="4524502" y="302895"/>
                  </a:lnTo>
                  <a:close/>
                </a:path>
                <a:path w="4556759" h="2857500">
                  <a:moveTo>
                    <a:pt x="4524502" y="163195"/>
                  </a:moveTo>
                  <a:lnTo>
                    <a:pt x="4511802" y="163195"/>
                  </a:lnTo>
                  <a:lnTo>
                    <a:pt x="4511802" y="264795"/>
                  </a:lnTo>
                  <a:lnTo>
                    <a:pt x="4524502" y="264795"/>
                  </a:lnTo>
                  <a:lnTo>
                    <a:pt x="4524502" y="163195"/>
                  </a:lnTo>
                  <a:close/>
                </a:path>
                <a:path w="4556759" h="2857500">
                  <a:moveTo>
                    <a:pt x="4524502" y="112395"/>
                  </a:moveTo>
                  <a:lnTo>
                    <a:pt x="4511802" y="112395"/>
                  </a:lnTo>
                  <a:lnTo>
                    <a:pt x="4511802" y="125095"/>
                  </a:lnTo>
                  <a:lnTo>
                    <a:pt x="4524502" y="125095"/>
                  </a:lnTo>
                  <a:lnTo>
                    <a:pt x="4524502" y="112395"/>
                  </a:lnTo>
                  <a:close/>
                </a:path>
                <a:path w="4556759" h="2857500">
                  <a:moveTo>
                    <a:pt x="4556252" y="76200"/>
                  </a:moveTo>
                  <a:lnTo>
                    <a:pt x="4555287" y="74295"/>
                  </a:lnTo>
                  <a:lnTo>
                    <a:pt x="4549902" y="63500"/>
                  </a:lnTo>
                  <a:lnTo>
                    <a:pt x="4518152" y="0"/>
                  </a:lnTo>
                  <a:lnTo>
                    <a:pt x="4480039" y="76200"/>
                  </a:lnTo>
                  <a:lnTo>
                    <a:pt x="4556252" y="762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9039" y="1249679"/>
              <a:ext cx="1219200" cy="1219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69736" y="2468880"/>
              <a:ext cx="1936750" cy="2857500"/>
            </a:xfrm>
            <a:custGeom>
              <a:avLst/>
              <a:gdLst/>
              <a:ahLst/>
              <a:cxnLst/>
              <a:rect l="l" t="t" r="r" b="b"/>
              <a:pathLst>
                <a:path w="1936750" h="2857500">
                  <a:moveTo>
                    <a:pt x="31750" y="2780919"/>
                  </a:moveTo>
                  <a:lnTo>
                    <a:pt x="0" y="2780919"/>
                  </a:lnTo>
                  <a:lnTo>
                    <a:pt x="38100" y="2857119"/>
                  </a:lnTo>
                  <a:lnTo>
                    <a:pt x="69850" y="2793619"/>
                  </a:lnTo>
                  <a:lnTo>
                    <a:pt x="31750" y="2793619"/>
                  </a:lnTo>
                  <a:lnTo>
                    <a:pt x="31750" y="2780919"/>
                  </a:lnTo>
                  <a:close/>
                </a:path>
                <a:path w="1936750" h="2857500">
                  <a:moveTo>
                    <a:pt x="44450" y="2692019"/>
                  </a:moveTo>
                  <a:lnTo>
                    <a:pt x="31750" y="2692019"/>
                  </a:lnTo>
                  <a:lnTo>
                    <a:pt x="31750" y="2793619"/>
                  </a:lnTo>
                  <a:lnTo>
                    <a:pt x="44450" y="2793619"/>
                  </a:lnTo>
                  <a:lnTo>
                    <a:pt x="44450" y="2692019"/>
                  </a:lnTo>
                  <a:close/>
                </a:path>
                <a:path w="1936750" h="2857500">
                  <a:moveTo>
                    <a:pt x="76200" y="2780919"/>
                  </a:moveTo>
                  <a:lnTo>
                    <a:pt x="44450" y="2780919"/>
                  </a:lnTo>
                  <a:lnTo>
                    <a:pt x="44450" y="2793619"/>
                  </a:lnTo>
                  <a:lnTo>
                    <a:pt x="69850" y="2793619"/>
                  </a:lnTo>
                  <a:lnTo>
                    <a:pt x="76200" y="2780919"/>
                  </a:lnTo>
                  <a:close/>
                </a:path>
                <a:path w="1936750" h="2857500">
                  <a:moveTo>
                    <a:pt x="44450" y="2641219"/>
                  </a:moveTo>
                  <a:lnTo>
                    <a:pt x="31750" y="2641219"/>
                  </a:lnTo>
                  <a:lnTo>
                    <a:pt x="31750" y="2653919"/>
                  </a:lnTo>
                  <a:lnTo>
                    <a:pt x="44450" y="2653919"/>
                  </a:lnTo>
                  <a:lnTo>
                    <a:pt x="44450" y="2641219"/>
                  </a:lnTo>
                  <a:close/>
                </a:path>
                <a:path w="1936750" h="2857500">
                  <a:moveTo>
                    <a:pt x="44450" y="2590419"/>
                  </a:moveTo>
                  <a:lnTo>
                    <a:pt x="31750" y="2590419"/>
                  </a:lnTo>
                  <a:lnTo>
                    <a:pt x="31750" y="2603119"/>
                  </a:lnTo>
                  <a:lnTo>
                    <a:pt x="44450" y="2603119"/>
                  </a:lnTo>
                  <a:lnTo>
                    <a:pt x="44450" y="2590419"/>
                  </a:lnTo>
                  <a:close/>
                </a:path>
                <a:path w="1936750" h="2857500">
                  <a:moveTo>
                    <a:pt x="44450" y="2450719"/>
                  </a:moveTo>
                  <a:lnTo>
                    <a:pt x="31750" y="2450719"/>
                  </a:lnTo>
                  <a:lnTo>
                    <a:pt x="31750" y="2552319"/>
                  </a:lnTo>
                  <a:lnTo>
                    <a:pt x="44450" y="2552319"/>
                  </a:lnTo>
                  <a:lnTo>
                    <a:pt x="44450" y="2450719"/>
                  </a:lnTo>
                  <a:close/>
                </a:path>
                <a:path w="1936750" h="2857500">
                  <a:moveTo>
                    <a:pt x="44450" y="2399919"/>
                  </a:moveTo>
                  <a:lnTo>
                    <a:pt x="31750" y="2399919"/>
                  </a:lnTo>
                  <a:lnTo>
                    <a:pt x="31750" y="2412619"/>
                  </a:lnTo>
                  <a:lnTo>
                    <a:pt x="44450" y="2412619"/>
                  </a:lnTo>
                  <a:lnTo>
                    <a:pt x="44450" y="2399919"/>
                  </a:lnTo>
                  <a:close/>
                </a:path>
                <a:path w="1936750" h="2857500">
                  <a:moveTo>
                    <a:pt x="44450" y="2349119"/>
                  </a:moveTo>
                  <a:lnTo>
                    <a:pt x="31750" y="2349119"/>
                  </a:lnTo>
                  <a:lnTo>
                    <a:pt x="31750" y="2361819"/>
                  </a:lnTo>
                  <a:lnTo>
                    <a:pt x="44450" y="2361819"/>
                  </a:lnTo>
                  <a:lnTo>
                    <a:pt x="44450" y="2349119"/>
                  </a:lnTo>
                  <a:close/>
                </a:path>
                <a:path w="193675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193675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193675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193675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193675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193675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193675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193675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193675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193675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193675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193675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193675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1936750" h="2857500">
                  <a:moveTo>
                    <a:pt x="273304" y="1422146"/>
                  </a:moveTo>
                  <a:lnTo>
                    <a:pt x="260604" y="1422146"/>
                  </a:lnTo>
                  <a:lnTo>
                    <a:pt x="260604" y="1434846"/>
                  </a:lnTo>
                  <a:lnTo>
                    <a:pt x="273304" y="1434846"/>
                  </a:lnTo>
                  <a:lnTo>
                    <a:pt x="273304" y="1422146"/>
                  </a:lnTo>
                  <a:close/>
                </a:path>
                <a:path w="1936750" h="2857500">
                  <a:moveTo>
                    <a:pt x="324104" y="1422146"/>
                  </a:moveTo>
                  <a:lnTo>
                    <a:pt x="311404" y="1422146"/>
                  </a:lnTo>
                  <a:lnTo>
                    <a:pt x="311404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193675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193675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193675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193675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193675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193675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193675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193675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193675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193675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193675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193675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193675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193675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193675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193675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193675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193675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1936750" h="2857500">
                  <a:moveTo>
                    <a:pt x="1892045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04745" y="1434846"/>
                  </a:lnTo>
                  <a:lnTo>
                    <a:pt x="1904745" y="1428496"/>
                  </a:lnTo>
                  <a:lnTo>
                    <a:pt x="1892045" y="1428496"/>
                  </a:lnTo>
                  <a:lnTo>
                    <a:pt x="1892045" y="1422146"/>
                  </a:lnTo>
                  <a:close/>
                </a:path>
                <a:path w="1936750" h="2857500">
                  <a:moveTo>
                    <a:pt x="1904745" y="1415415"/>
                  </a:moveTo>
                  <a:lnTo>
                    <a:pt x="1892045" y="1415415"/>
                  </a:lnTo>
                  <a:lnTo>
                    <a:pt x="1892045" y="1428496"/>
                  </a:lnTo>
                  <a:lnTo>
                    <a:pt x="1898395" y="1422146"/>
                  </a:lnTo>
                  <a:lnTo>
                    <a:pt x="1904745" y="1422146"/>
                  </a:lnTo>
                  <a:lnTo>
                    <a:pt x="1904745" y="1415415"/>
                  </a:lnTo>
                  <a:close/>
                </a:path>
                <a:path w="1936750" h="2857500">
                  <a:moveTo>
                    <a:pt x="1904745" y="1422146"/>
                  </a:moveTo>
                  <a:lnTo>
                    <a:pt x="1898395" y="1422146"/>
                  </a:lnTo>
                  <a:lnTo>
                    <a:pt x="1892045" y="1428496"/>
                  </a:lnTo>
                  <a:lnTo>
                    <a:pt x="1904745" y="1428496"/>
                  </a:lnTo>
                  <a:lnTo>
                    <a:pt x="1904745" y="1422146"/>
                  </a:lnTo>
                  <a:close/>
                </a:path>
                <a:path w="1936750" h="2857500">
                  <a:moveTo>
                    <a:pt x="1904745" y="1364615"/>
                  </a:moveTo>
                  <a:lnTo>
                    <a:pt x="1892045" y="1364615"/>
                  </a:lnTo>
                  <a:lnTo>
                    <a:pt x="1892045" y="1377315"/>
                  </a:lnTo>
                  <a:lnTo>
                    <a:pt x="1904745" y="1377315"/>
                  </a:lnTo>
                  <a:lnTo>
                    <a:pt x="1904745" y="1364615"/>
                  </a:lnTo>
                  <a:close/>
                </a:path>
                <a:path w="1936750" h="2857500">
                  <a:moveTo>
                    <a:pt x="1904745" y="1313815"/>
                  </a:moveTo>
                  <a:lnTo>
                    <a:pt x="1892045" y="1313815"/>
                  </a:lnTo>
                  <a:lnTo>
                    <a:pt x="1892045" y="1326515"/>
                  </a:lnTo>
                  <a:lnTo>
                    <a:pt x="1904745" y="1326515"/>
                  </a:lnTo>
                  <a:lnTo>
                    <a:pt x="1904745" y="1313815"/>
                  </a:lnTo>
                  <a:close/>
                </a:path>
                <a:path w="1936750" h="2857500">
                  <a:moveTo>
                    <a:pt x="1904745" y="1174115"/>
                  </a:moveTo>
                  <a:lnTo>
                    <a:pt x="1892045" y="1174115"/>
                  </a:lnTo>
                  <a:lnTo>
                    <a:pt x="1892045" y="1275715"/>
                  </a:lnTo>
                  <a:lnTo>
                    <a:pt x="1904745" y="1275715"/>
                  </a:lnTo>
                  <a:lnTo>
                    <a:pt x="1904745" y="1174115"/>
                  </a:lnTo>
                  <a:close/>
                </a:path>
                <a:path w="1936750" h="2857500">
                  <a:moveTo>
                    <a:pt x="1904745" y="1123315"/>
                  </a:moveTo>
                  <a:lnTo>
                    <a:pt x="1892045" y="1123315"/>
                  </a:lnTo>
                  <a:lnTo>
                    <a:pt x="1892045" y="1136015"/>
                  </a:lnTo>
                  <a:lnTo>
                    <a:pt x="1904745" y="1136015"/>
                  </a:lnTo>
                  <a:lnTo>
                    <a:pt x="1904745" y="1123315"/>
                  </a:lnTo>
                  <a:close/>
                </a:path>
                <a:path w="1936750" h="2857500">
                  <a:moveTo>
                    <a:pt x="1904745" y="1072515"/>
                  </a:moveTo>
                  <a:lnTo>
                    <a:pt x="1892045" y="1072515"/>
                  </a:lnTo>
                  <a:lnTo>
                    <a:pt x="1892045" y="1085215"/>
                  </a:lnTo>
                  <a:lnTo>
                    <a:pt x="1904745" y="1085215"/>
                  </a:lnTo>
                  <a:lnTo>
                    <a:pt x="1904745" y="1072515"/>
                  </a:lnTo>
                  <a:close/>
                </a:path>
                <a:path w="1936750" h="2857500">
                  <a:moveTo>
                    <a:pt x="1904745" y="932815"/>
                  </a:moveTo>
                  <a:lnTo>
                    <a:pt x="1892045" y="932815"/>
                  </a:lnTo>
                  <a:lnTo>
                    <a:pt x="1892045" y="1034415"/>
                  </a:lnTo>
                  <a:lnTo>
                    <a:pt x="1904745" y="1034415"/>
                  </a:lnTo>
                  <a:lnTo>
                    <a:pt x="1904745" y="932815"/>
                  </a:lnTo>
                  <a:close/>
                </a:path>
                <a:path w="1936750" h="2857500">
                  <a:moveTo>
                    <a:pt x="1904745" y="882015"/>
                  </a:moveTo>
                  <a:lnTo>
                    <a:pt x="1892045" y="882015"/>
                  </a:lnTo>
                  <a:lnTo>
                    <a:pt x="1892045" y="894715"/>
                  </a:lnTo>
                  <a:lnTo>
                    <a:pt x="1904745" y="894715"/>
                  </a:lnTo>
                  <a:lnTo>
                    <a:pt x="1904745" y="882015"/>
                  </a:lnTo>
                  <a:close/>
                </a:path>
                <a:path w="1936750" h="2857500">
                  <a:moveTo>
                    <a:pt x="1904745" y="831215"/>
                  </a:moveTo>
                  <a:lnTo>
                    <a:pt x="1892045" y="831215"/>
                  </a:lnTo>
                  <a:lnTo>
                    <a:pt x="1892045" y="843915"/>
                  </a:lnTo>
                  <a:lnTo>
                    <a:pt x="1904745" y="843915"/>
                  </a:lnTo>
                  <a:lnTo>
                    <a:pt x="1904745" y="831215"/>
                  </a:lnTo>
                  <a:close/>
                </a:path>
                <a:path w="1936750" h="2857500">
                  <a:moveTo>
                    <a:pt x="1904745" y="691515"/>
                  </a:moveTo>
                  <a:lnTo>
                    <a:pt x="1892045" y="691515"/>
                  </a:lnTo>
                  <a:lnTo>
                    <a:pt x="1892045" y="793115"/>
                  </a:lnTo>
                  <a:lnTo>
                    <a:pt x="1904745" y="793115"/>
                  </a:lnTo>
                  <a:lnTo>
                    <a:pt x="1904745" y="691515"/>
                  </a:lnTo>
                  <a:close/>
                </a:path>
                <a:path w="1936750" h="2857500">
                  <a:moveTo>
                    <a:pt x="1904745" y="640715"/>
                  </a:moveTo>
                  <a:lnTo>
                    <a:pt x="1892045" y="640715"/>
                  </a:lnTo>
                  <a:lnTo>
                    <a:pt x="1892045" y="653415"/>
                  </a:lnTo>
                  <a:lnTo>
                    <a:pt x="1904745" y="653415"/>
                  </a:lnTo>
                  <a:lnTo>
                    <a:pt x="1904745" y="640715"/>
                  </a:lnTo>
                  <a:close/>
                </a:path>
                <a:path w="1936750" h="2857500">
                  <a:moveTo>
                    <a:pt x="1904745" y="589915"/>
                  </a:moveTo>
                  <a:lnTo>
                    <a:pt x="1892045" y="589915"/>
                  </a:lnTo>
                  <a:lnTo>
                    <a:pt x="1892045" y="602615"/>
                  </a:lnTo>
                  <a:lnTo>
                    <a:pt x="1904745" y="602615"/>
                  </a:lnTo>
                  <a:lnTo>
                    <a:pt x="1904745" y="589915"/>
                  </a:lnTo>
                  <a:close/>
                </a:path>
                <a:path w="1936750" h="2857500">
                  <a:moveTo>
                    <a:pt x="1904745" y="450215"/>
                  </a:moveTo>
                  <a:lnTo>
                    <a:pt x="1892045" y="450215"/>
                  </a:lnTo>
                  <a:lnTo>
                    <a:pt x="1892045" y="551815"/>
                  </a:lnTo>
                  <a:lnTo>
                    <a:pt x="1904745" y="551815"/>
                  </a:lnTo>
                  <a:lnTo>
                    <a:pt x="1904745" y="450215"/>
                  </a:lnTo>
                  <a:close/>
                </a:path>
                <a:path w="1936750" h="2857500">
                  <a:moveTo>
                    <a:pt x="1904745" y="399415"/>
                  </a:moveTo>
                  <a:lnTo>
                    <a:pt x="1892045" y="399415"/>
                  </a:lnTo>
                  <a:lnTo>
                    <a:pt x="1892045" y="412115"/>
                  </a:lnTo>
                  <a:lnTo>
                    <a:pt x="1904745" y="412115"/>
                  </a:lnTo>
                  <a:lnTo>
                    <a:pt x="1904745" y="399415"/>
                  </a:lnTo>
                  <a:close/>
                </a:path>
                <a:path w="1936750" h="2857500">
                  <a:moveTo>
                    <a:pt x="1904745" y="348615"/>
                  </a:moveTo>
                  <a:lnTo>
                    <a:pt x="1892045" y="348615"/>
                  </a:lnTo>
                  <a:lnTo>
                    <a:pt x="1892045" y="361315"/>
                  </a:lnTo>
                  <a:lnTo>
                    <a:pt x="1904745" y="361315"/>
                  </a:lnTo>
                  <a:lnTo>
                    <a:pt x="1904745" y="348615"/>
                  </a:lnTo>
                  <a:close/>
                </a:path>
                <a:path w="1936750" h="2857500">
                  <a:moveTo>
                    <a:pt x="1904745" y="208915"/>
                  </a:moveTo>
                  <a:lnTo>
                    <a:pt x="1892045" y="208915"/>
                  </a:lnTo>
                  <a:lnTo>
                    <a:pt x="1892045" y="310515"/>
                  </a:lnTo>
                  <a:lnTo>
                    <a:pt x="1904745" y="310515"/>
                  </a:lnTo>
                  <a:lnTo>
                    <a:pt x="1904745" y="208915"/>
                  </a:lnTo>
                  <a:close/>
                </a:path>
                <a:path w="1936750" h="2857500">
                  <a:moveTo>
                    <a:pt x="1904745" y="158115"/>
                  </a:moveTo>
                  <a:lnTo>
                    <a:pt x="1892045" y="158115"/>
                  </a:lnTo>
                  <a:lnTo>
                    <a:pt x="1892045" y="170815"/>
                  </a:lnTo>
                  <a:lnTo>
                    <a:pt x="1904745" y="170815"/>
                  </a:lnTo>
                  <a:lnTo>
                    <a:pt x="1904745" y="158115"/>
                  </a:lnTo>
                  <a:close/>
                </a:path>
                <a:path w="1936750" h="2857500">
                  <a:moveTo>
                    <a:pt x="1904745" y="107315"/>
                  </a:moveTo>
                  <a:lnTo>
                    <a:pt x="1892045" y="107315"/>
                  </a:lnTo>
                  <a:lnTo>
                    <a:pt x="1892045" y="120015"/>
                  </a:lnTo>
                  <a:lnTo>
                    <a:pt x="1904745" y="120015"/>
                  </a:lnTo>
                  <a:lnTo>
                    <a:pt x="1904745" y="107315"/>
                  </a:lnTo>
                  <a:close/>
                </a:path>
                <a:path w="1936750" h="2857500">
                  <a:moveTo>
                    <a:pt x="1898395" y="0"/>
                  </a:moveTo>
                  <a:lnTo>
                    <a:pt x="1860295" y="76200"/>
                  </a:lnTo>
                  <a:lnTo>
                    <a:pt x="1936495" y="76200"/>
                  </a:lnTo>
                  <a:lnTo>
                    <a:pt x="1933003" y="69215"/>
                  </a:lnTo>
                  <a:lnTo>
                    <a:pt x="1892045" y="69215"/>
                  </a:lnTo>
                  <a:lnTo>
                    <a:pt x="1892045" y="63500"/>
                  </a:lnTo>
                  <a:lnTo>
                    <a:pt x="1930145" y="63500"/>
                  </a:lnTo>
                  <a:lnTo>
                    <a:pt x="1898395" y="0"/>
                  </a:lnTo>
                  <a:close/>
                </a:path>
                <a:path w="1936750" h="2857500">
                  <a:moveTo>
                    <a:pt x="1904745" y="63500"/>
                  </a:moveTo>
                  <a:lnTo>
                    <a:pt x="1892045" y="63500"/>
                  </a:lnTo>
                  <a:lnTo>
                    <a:pt x="1892045" y="69215"/>
                  </a:lnTo>
                  <a:lnTo>
                    <a:pt x="1904745" y="69215"/>
                  </a:lnTo>
                  <a:lnTo>
                    <a:pt x="1904745" y="63500"/>
                  </a:lnTo>
                  <a:close/>
                </a:path>
                <a:path w="1936750" h="2857500">
                  <a:moveTo>
                    <a:pt x="1930145" y="63500"/>
                  </a:moveTo>
                  <a:lnTo>
                    <a:pt x="1904745" y="63500"/>
                  </a:lnTo>
                  <a:lnTo>
                    <a:pt x="1904745" y="69215"/>
                  </a:lnTo>
                  <a:lnTo>
                    <a:pt x="1933003" y="69215"/>
                  </a:lnTo>
                  <a:lnTo>
                    <a:pt x="1930145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560" y="1249679"/>
              <a:ext cx="1219200" cy="12192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69736" y="2468880"/>
              <a:ext cx="3430270" cy="2857500"/>
            </a:xfrm>
            <a:custGeom>
              <a:avLst/>
              <a:gdLst/>
              <a:ahLst/>
              <a:cxnLst/>
              <a:rect l="l" t="t" r="r" b="b"/>
              <a:pathLst>
                <a:path w="3430270" h="2857500">
                  <a:moveTo>
                    <a:pt x="31750" y="2780919"/>
                  </a:moveTo>
                  <a:lnTo>
                    <a:pt x="0" y="2780919"/>
                  </a:lnTo>
                  <a:lnTo>
                    <a:pt x="38100" y="2857119"/>
                  </a:lnTo>
                  <a:lnTo>
                    <a:pt x="69850" y="2793619"/>
                  </a:lnTo>
                  <a:lnTo>
                    <a:pt x="31750" y="2793619"/>
                  </a:lnTo>
                  <a:lnTo>
                    <a:pt x="31750" y="2780919"/>
                  </a:lnTo>
                  <a:close/>
                </a:path>
                <a:path w="3430270" h="2857500">
                  <a:moveTo>
                    <a:pt x="44450" y="2692019"/>
                  </a:moveTo>
                  <a:lnTo>
                    <a:pt x="31750" y="2692019"/>
                  </a:lnTo>
                  <a:lnTo>
                    <a:pt x="31750" y="2793619"/>
                  </a:lnTo>
                  <a:lnTo>
                    <a:pt x="44450" y="2793619"/>
                  </a:lnTo>
                  <a:lnTo>
                    <a:pt x="44450" y="2692019"/>
                  </a:lnTo>
                  <a:close/>
                </a:path>
                <a:path w="3430270" h="2857500">
                  <a:moveTo>
                    <a:pt x="76200" y="2780919"/>
                  </a:moveTo>
                  <a:lnTo>
                    <a:pt x="44450" y="2780919"/>
                  </a:lnTo>
                  <a:lnTo>
                    <a:pt x="44450" y="2793619"/>
                  </a:lnTo>
                  <a:lnTo>
                    <a:pt x="69850" y="2793619"/>
                  </a:lnTo>
                  <a:lnTo>
                    <a:pt x="76200" y="2780919"/>
                  </a:lnTo>
                  <a:close/>
                </a:path>
                <a:path w="3430270" h="2857500">
                  <a:moveTo>
                    <a:pt x="44450" y="2641219"/>
                  </a:moveTo>
                  <a:lnTo>
                    <a:pt x="31750" y="2641219"/>
                  </a:lnTo>
                  <a:lnTo>
                    <a:pt x="31750" y="2653919"/>
                  </a:lnTo>
                  <a:lnTo>
                    <a:pt x="44450" y="2653919"/>
                  </a:lnTo>
                  <a:lnTo>
                    <a:pt x="44450" y="2641219"/>
                  </a:lnTo>
                  <a:close/>
                </a:path>
                <a:path w="3430270" h="2857500">
                  <a:moveTo>
                    <a:pt x="44450" y="2590419"/>
                  </a:moveTo>
                  <a:lnTo>
                    <a:pt x="31750" y="2590419"/>
                  </a:lnTo>
                  <a:lnTo>
                    <a:pt x="31750" y="2603119"/>
                  </a:lnTo>
                  <a:lnTo>
                    <a:pt x="44450" y="2603119"/>
                  </a:lnTo>
                  <a:lnTo>
                    <a:pt x="44450" y="2590419"/>
                  </a:lnTo>
                  <a:close/>
                </a:path>
                <a:path w="3430270" h="2857500">
                  <a:moveTo>
                    <a:pt x="44450" y="2450719"/>
                  </a:moveTo>
                  <a:lnTo>
                    <a:pt x="31750" y="2450719"/>
                  </a:lnTo>
                  <a:lnTo>
                    <a:pt x="31750" y="2552319"/>
                  </a:lnTo>
                  <a:lnTo>
                    <a:pt x="44450" y="2552319"/>
                  </a:lnTo>
                  <a:lnTo>
                    <a:pt x="44450" y="2450719"/>
                  </a:lnTo>
                  <a:close/>
                </a:path>
                <a:path w="3430270" h="2857500">
                  <a:moveTo>
                    <a:pt x="44450" y="2399919"/>
                  </a:moveTo>
                  <a:lnTo>
                    <a:pt x="31750" y="2399919"/>
                  </a:lnTo>
                  <a:lnTo>
                    <a:pt x="31750" y="2412619"/>
                  </a:lnTo>
                  <a:lnTo>
                    <a:pt x="44450" y="2412619"/>
                  </a:lnTo>
                  <a:lnTo>
                    <a:pt x="44450" y="2399919"/>
                  </a:lnTo>
                  <a:close/>
                </a:path>
                <a:path w="3430270" h="2857500">
                  <a:moveTo>
                    <a:pt x="44450" y="2349119"/>
                  </a:moveTo>
                  <a:lnTo>
                    <a:pt x="31750" y="2349119"/>
                  </a:lnTo>
                  <a:lnTo>
                    <a:pt x="31750" y="2361819"/>
                  </a:lnTo>
                  <a:lnTo>
                    <a:pt x="44450" y="2361819"/>
                  </a:lnTo>
                  <a:lnTo>
                    <a:pt x="44450" y="2349119"/>
                  </a:lnTo>
                  <a:close/>
                </a:path>
                <a:path w="343027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343027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343027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343027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343027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343027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343027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343027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343027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343027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343027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343027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343027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3430270" h="2857500">
                  <a:moveTo>
                    <a:pt x="273304" y="1422146"/>
                  </a:moveTo>
                  <a:lnTo>
                    <a:pt x="260604" y="1422146"/>
                  </a:lnTo>
                  <a:lnTo>
                    <a:pt x="260604" y="1434846"/>
                  </a:lnTo>
                  <a:lnTo>
                    <a:pt x="273304" y="1434846"/>
                  </a:lnTo>
                  <a:lnTo>
                    <a:pt x="273304" y="1422146"/>
                  </a:lnTo>
                  <a:close/>
                </a:path>
                <a:path w="3430270" h="2857500">
                  <a:moveTo>
                    <a:pt x="324104" y="1422146"/>
                  </a:moveTo>
                  <a:lnTo>
                    <a:pt x="311404" y="1422146"/>
                  </a:lnTo>
                  <a:lnTo>
                    <a:pt x="311404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343027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343027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343027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343027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343027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343027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343027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343027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343027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343027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343027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343027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343027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343027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343027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343027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343027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343027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3430270" h="2857500">
                  <a:moveTo>
                    <a:pt x="1911604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11604" y="1434846"/>
                  </a:lnTo>
                  <a:lnTo>
                    <a:pt x="1911604" y="1422146"/>
                  </a:lnTo>
                  <a:close/>
                </a:path>
                <a:path w="3430270" h="2857500">
                  <a:moveTo>
                    <a:pt x="1962404" y="1422146"/>
                  </a:moveTo>
                  <a:lnTo>
                    <a:pt x="1949704" y="1422146"/>
                  </a:lnTo>
                  <a:lnTo>
                    <a:pt x="1949704" y="1434846"/>
                  </a:lnTo>
                  <a:lnTo>
                    <a:pt x="1962404" y="1434846"/>
                  </a:lnTo>
                  <a:lnTo>
                    <a:pt x="1962404" y="1422146"/>
                  </a:lnTo>
                  <a:close/>
                </a:path>
                <a:path w="3430270" h="2857500">
                  <a:moveTo>
                    <a:pt x="2013204" y="1422146"/>
                  </a:moveTo>
                  <a:lnTo>
                    <a:pt x="2000504" y="1422146"/>
                  </a:lnTo>
                  <a:lnTo>
                    <a:pt x="2000504" y="1434846"/>
                  </a:lnTo>
                  <a:lnTo>
                    <a:pt x="2013204" y="1434846"/>
                  </a:lnTo>
                  <a:lnTo>
                    <a:pt x="2013204" y="1422146"/>
                  </a:lnTo>
                  <a:close/>
                </a:path>
                <a:path w="3430270" h="2857500">
                  <a:moveTo>
                    <a:pt x="2152904" y="1422146"/>
                  </a:moveTo>
                  <a:lnTo>
                    <a:pt x="2051304" y="1422146"/>
                  </a:lnTo>
                  <a:lnTo>
                    <a:pt x="2051304" y="1434846"/>
                  </a:lnTo>
                  <a:lnTo>
                    <a:pt x="2152904" y="1434846"/>
                  </a:lnTo>
                  <a:lnTo>
                    <a:pt x="2152904" y="1422146"/>
                  </a:lnTo>
                  <a:close/>
                </a:path>
                <a:path w="3430270" h="2857500">
                  <a:moveTo>
                    <a:pt x="2203704" y="1422146"/>
                  </a:moveTo>
                  <a:lnTo>
                    <a:pt x="2191004" y="1422146"/>
                  </a:lnTo>
                  <a:lnTo>
                    <a:pt x="2191004" y="1434846"/>
                  </a:lnTo>
                  <a:lnTo>
                    <a:pt x="2203704" y="1434846"/>
                  </a:lnTo>
                  <a:lnTo>
                    <a:pt x="2203704" y="1422146"/>
                  </a:lnTo>
                  <a:close/>
                </a:path>
                <a:path w="3430270" h="2857500">
                  <a:moveTo>
                    <a:pt x="2254504" y="1422146"/>
                  </a:moveTo>
                  <a:lnTo>
                    <a:pt x="2241804" y="1422146"/>
                  </a:lnTo>
                  <a:lnTo>
                    <a:pt x="2241804" y="1434846"/>
                  </a:lnTo>
                  <a:lnTo>
                    <a:pt x="2254504" y="1434846"/>
                  </a:lnTo>
                  <a:lnTo>
                    <a:pt x="2254504" y="1422146"/>
                  </a:lnTo>
                  <a:close/>
                </a:path>
                <a:path w="3430270" h="2857500">
                  <a:moveTo>
                    <a:pt x="2394204" y="1422146"/>
                  </a:moveTo>
                  <a:lnTo>
                    <a:pt x="2292604" y="1422146"/>
                  </a:lnTo>
                  <a:lnTo>
                    <a:pt x="2292604" y="1434846"/>
                  </a:lnTo>
                  <a:lnTo>
                    <a:pt x="2394204" y="1434846"/>
                  </a:lnTo>
                  <a:lnTo>
                    <a:pt x="2394204" y="1422146"/>
                  </a:lnTo>
                  <a:close/>
                </a:path>
                <a:path w="3430270" h="2857500">
                  <a:moveTo>
                    <a:pt x="2445004" y="1422146"/>
                  </a:moveTo>
                  <a:lnTo>
                    <a:pt x="2432304" y="1422146"/>
                  </a:lnTo>
                  <a:lnTo>
                    <a:pt x="2432304" y="1434846"/>
                  </a:lnTo>
                  <a:lnTo>
                    <a:pt x="2445004" y="1434846"/>
                  </a:lnTo>
                  <a:lnTo>
                    <a:pt x="2445004" y="1422146"/>
                  </a:lnTo>
                  <a:close/>
                </a:path>
                <a:path w="3430270" h="2857500">
                  <a:moveTo>
                    <a:pt x="2495804" y="1422146"/>
                  </a:moveTo>
                  <a:lnTo>
                    <a:pt x="2483104" y="1422146"/>
                  </a:lnTo>
                  <a:lnTo>
                    <a:pt x="2483104" y="1434846"/>
                  </a:lnTo>
                  <a:lnTo>
                    <a:pt x="2495804" y="1434846"/>
                  </a:lnTo>
                  <a:lnTo>
                    <a:pt x="2495804" y="1422146"/>
                  </a:lnTo>
                  <a:close/>
                </a:path>
                <a:path w="3430270" h="2857500">
                  <a:moveTo>
                    <a:pt x="2635504" y="1422146"/>
                  </a:moveTo>
                  <a:lnTo>
                    <a:pt x="2533904" y="1422146"/>
                  </a:lnTo>
                  <a:lnTo>
                    <a:pt x="2533904" y="1434846"/>
                  </a:lnTo>
                  <a:lnTo>
                    <a:pt x="2635504" y="1434846"/>
                  </a:lnTo>
                  <a:lnTo>
                    <a:pt x="2635504" y="1422146"/>
                  </a:lnTo>
                  <a:close/>
                </a:path>
                <a:path w="3430270" h="2857500">
                  <a:moveTo>
                    <a:pt x="2686304" y="1422146"/>
                  </a:moveTo>
                  <a:lnTo>
                    <a:pt x="2673604" y="1422146"/>
                  </a:lnTo>
                  <a:lnTo>
                    <a:pt x="2673604" y="1434846"/>
                  </a:lnTo>
                  <a:lnTo>
                    <a:pt x="2686304" y="1434846"/>
                  </a:lnTo>
                  <a:lnTo>
                    <a:pt x="2686304" y="1422146"/>
                  </a:lnTo>
                  <a:close/>
                </a:path>
                <a:path w="3430270" h="2857500">
                  <a:moveTo>
                    <a:pt x="2737104" y="1422146"/>
                  </a:moveTo>
                  <a:lnTo>
                    <a:pt x="2724404" y="1422146"/>
                  </a:lnTo>
                  <a:lnTo>
                    <a:pt x="2724404" y="1434846"/>
                  </a:lnTo>
                  <a:lnTo>
                    <a:pt x="2737104" y="1434846"/>
                  </a:lnTo>
                  <a:lnTo>
                    <a:pt x="2737104" y="1422146"/>
                  </a:lnTo>
                  <a:close/>
                </a:path>
                <a:path w="3430270" h="2857500">
                  <a:moveTo>
                    <a:pt x="2876804" y="1422146"/>
                  </a:moveTo>
                  <a:lnTo>
                    <a:pt x="2775204" y="1422146"/>
                  </a:lnTo>
                  <a:lnTo>
                    <a:pt x="2775204" y="1434846"/>
                  </a:lnTo>
                  <a:lnTo>
                    <a:pt x="2876804" y="1434846"/>
                  </a:lnTo>
                  <a:lnTo>
                    <a:pt x="2876804" y="1422146"/>
                  </a:lnTo>
                  <a:close/>
                </a:path>
                <a:path w="3430270" h="2857500">
                  <a:moveTo>
                    <a:pt x="2927604" y="1422146"/>
                  </a:moveTo>
                  <a:lnTo>
                    <a:pt x="2914904" y="1422146"/>
                  </a:lnTo>
                  <a:lnTo>
                    <a:pt x="2914904" y="1434846"/>
                  </a:lnTo>
                  <a:lnTo>
                    <a:pt x="2927604" y="1434846"/>
                  </a:lnTo>
                  <a:lnTo>
                    <a:pt x="2927604" y="1422146"/>
                  </a:lnTo>
                  <a:close/>
                </a:path>
                <a:path w="3430270" h="2857500">
                  <a:moveTo>
                    <a:pt x="2978404" y="1422146"/>
                  </a:moveTo>
                  <a:lnTo>
                    <a:pt x="2965704" y="1422146"/>
                  </a:lnTo>
                  <a:lnTo>
                    <a:pt x="2965704" y="1434846"/>
                  </a:lnTo>
                  <a:lnTo>
                    <a:pt x="2978404" y="1434846"/>
                  </a:lnTo>
                  <a:lnTo>
                    <a:pt x="2978404" y="1422146"/>
                  </a:lnTo>
                  <a:close/>
                </a:path>
                <a:path w="3430270" h="2857500">
                  <a:moveTo>
                    <a:pt x="3118104" y="1422146"/>
                  </a:moveTo>
                  <a:lnTo>
                    <a:pt x="3016504" y="1422146"/>
                  </a:lnTo>
                  <a:lnTo>
                    <a:pt x="3016504" y="1434846"/>
                  </a:lnTo>
                  <a:lnTo>
                    <a:pt x="3118104" y="1434846"/>
                  </a:lnTo>
                  <a:lnTo>
                    <a:pt x="3118104" y="1422146"/>
                  </a:lnTo>
                  <a:close/>
                </a:path>
                <a:path w="3430270" h="2857500">
                  <a:moveTo>
                    <a:pt x="3168904" y="1422146"/>
                  </a:moveTo>
                  <a:lnTo>
                    <a:pt x="3156204" y="1422146"/>
                  </a:lnTo>
                  <a:lnTo>
                    <a:pt x="3156204" y="1434846"/>
                  </a:lnTo>
                  <a:lnTo>
                    <a:pt x="3168904" y="1434846"/>
                  </a:lnTo>
                  <a:lnTo>
                    <a:pt x="3168904" y="1422146"/>
                  </a:lnTo>
                  <a:close/>
                </a:path>
                <a:path w="3430270" h="2857500">
                  <a:moveTo>
                    <a:pt x="3219704" y="1422146"/>
                  </a:moveTo>
                  <a:lnTo>
                    <a:pt x="3207004" y="1422146"/>
                  </a:lnTo>
                  <a:lnTo>
                    <a:pt x="3207004" y="1434846"/>
                  </a:lnTo>
                  <a:lnTo>
                    <a:pt x="3219704" y="1434846"/>
                  </a:lnTo>
                  <a:lnTo>
                    <a:pt x="3219704" y="1422146"/>
                  </a:lnTo>
                  <a:close/>
                </a:path>
                <a:path w="3430270" h="2857500">
                  <a:moveTo>
                    <a:pt x="3359404" y="1422146"/>
                  </a:moveTo>
                  <a:lnTo>
                    <a:pt x="3257804" y="1422146"/>
                  </a:lnTo>
                  <a:lnTo>
                    <a:pt x="3257804" y="1434846"/>
                  </a:lnTo>
                  <a:lnTo>
                    <a:pt x="3359404" y="1434846"/>
                  </a:lnTo>
                  <a:lnTo>
                    <a:pt x="3359404" y="1422146"/>
                  </a:lnTo>
                  <a:close/>
                </a:path>
                <a:path w="3430270" h="2857500">
                  <a:moveTo>
                    <a:pt x="3398266" y="1410335"/>
                  </a:moveTo>
                  <a:lnTo>
                    <a:pt x="3385566" y="1410335"/>
                  </a:lnTo>
                  <a:lnTo>
                    <a:pt x="3385566" y="1423035"/>
                  </a:lnTo>
                  <a:lnTo>
                    <a:pt x="3398266" y="1423035"/>
                  </a:lnTo>
                  <a:lnTo>
                    <a:pt x="3398266" y="1410335"/>
                  </a:lnTo>
                  <a:close/>
                </a:path>
                <a:path w="3430270" h="2857500">
                  <a:moveTo>
                    <a:pt x="3398266" y="1359535"/>
                  </a:moveTo>
                  <a:lnTo>
                    <a:pt x="3385566" y="1359535"/>
                  </a:lnTo>
                  <a:lnTo>
                    <a:pt x="3385566" y="1372235"/>
                  </a:lnTo>
                  <a:lnTo>
                    <a:pt x="3398266" y="1372235"/>
                  </a:lnTo>
                  <a:lnTo>
                    <a:pt x="3398266" y="1359535"/>
                  </a:lnTo>
                  <a:close/>
                </a:path>
                <a:path w="3430270" h="2857500">
                  <a:moveTo>
                    <a:pt x="3398266" y="1219835"/>
                  </a:moveTo>
                  <a:lnTo>
                    <a:pt x="3385566" y="1219835"/>
                  </a:lnTo>
                  <a:lnTo>
                    <a:pt x="3385566" y="1321435"/>
                  </a:lnTo>
                  <a:lnTo>
                    <a:pt x="3398266" y="1321435"/>
                  </a:lnTo>
                  <a:lnTo>
                    <a:pt x="3398266" y="1219835"/>
                  </a:lnTo>
                  <a:close/>
                </a:path>
                <a:path w="3430270" h="2857500">
                  <a:moveTo>
                    <a:pt x="3398266" y="1169035"/>
                  </a:moveTo>
                  <a:lnTo>
                    <a:pt x="3385566" y="1169035"/>
                  </a:lnTo>
                  <a:lnTo>
                    <a:pt x="3385566" y="1181735"/>
                  </a:lnTo>
                  <a:lnTo>
                    <a:pt x="3398266" y="1181735"/>
                  </a:lnTo>
                  <a:lnTo>
                    <a:pt x="3398266" y="1169035"/>
                  </a:lnTo>
                  <a:close/>
                </a:path>
                <a:path w="3430270" h="2857500">
                  <a:moveTo>
                    <a:pt x="3398266" y="1118235"/>
                  </a:moveTo>
                  <a:lnTo>
                    <a:pt x="3385566" y="1118235"/>
                  </a:lnTo>
                  <a:lnTo>
                    <a:pt x="3385566" y="1130935"/>
                  </a:lnTo>
                  <a:lnTo>
                    <a:pt x="3398266" y="1130935"/>
                  </a:lnTo>
                  <a:lnTo>
                    <a:pt x="3398266" y="1118235"/>
                  </a:lnTo>
                  <a:close/>
                </a:path>
                <a:path w="3430270" h="2857500">
                  <a:moveTo>
                    <a:pt x="3398266" y="978535"/>
                  </a:moveTo>
                  <a:lnTo>
                    <a:pt x="3385566" y="978535"/>
                  </a:lnTo>
                  <a:lnTo>
                    <a:pt x="3385566" y="1080135"/>
                  </a:lnTo>
                  <a:lnTo>
                    <a:pt x="3398266" y="1080135"/>
                  </a:lnTo>
                  <a:lnTo>
                    <a:pt x="3398266" y="978535"/>
                  </a:lnTo>
                  <a:close/>
                </a:path>
                <a:path w="3430270" h="2857500">
                  <a:moveTo>
                    <a:pt x="3398266" y="927735"/>
                  </a:moveTo>
                  <a:lnTo>
                    <a:pt x="3385566" y="927735"/>
                  </a:lnTo>
                  <a:lnTo>
                    <a:pt x="3385566" y="940435"/>
                  </a:lnTo>
                  <a:lnTo>
                    <a:pt x="3398266" y="940435"/>
                  </a:lnTo>
                  <a:lnTo>
                    <a:pt x="3398266" y="927735"/>
                  </a:lnTo>
                  <a:close/>
                </a:path>
                <a:path w="3430270" h="2857500">
                  <a:moveTo>
                    <a:pt x="3398266" y="876935"/>
                  </a:moveTo>
                  <a:lnTo>
                    <a:pt x="3385566" y="876935"/>
                  </a:lnTo>
                  <a:lnTo>
                    <a:pt x="3385566" y="889635"/>
                  </a:lnTo>
                  <a:lnTo>
                    <a:pt x="3398266" y="889635"/>
                  </a:lnTo>
                  <a:lnTo>
                    <a:pt x="3398266" y="876935"/>
                  </a:lnTo>
                  <a:close/>
                </a:path>
                <a:path w="3430270" h="2857500">
                  <a:moveTo>
                    <a:pt x="3398266" y="737235"/>
                  </a:moveTo>
                  <a:lnTo>
                    <a:pt x="3385566" y="737235"/>
                  </a:lnTo>
                  <a:lnTo>
                    <a:pt x="3385566" y="838835"/>
                  </a:lnTo>
                  <a:lnTo>
                    <a:pt x="3398266" y="838835"/>
                  </a:lnTo>
                  <a:lnTo>
                    <a:pt x="3398266" y="737235"/>
                  </a:lnTo>
                  <a:close/>
                </a:path>
                <a:path w="3430270" h="2857500">
                  <a:moveTo>
                    <a:pt x="3398266" y="686435"/>
                  </a:moveTo>
                  <a:lnTo>
                    <a:pt x="3385566" y="686435"/>
                  </a:lnTo>
                  <a:lnTo>
                    <a:pt x="3385566" y="699135"/>
                  </a:lnTo>
                  <a:lnTo>
                    <a:pt x="3398266" y="699135"/>
                  </a:lnTo>
                  <a:lnTo>
                    <a:pt x="3398266" y="686435"/>
                  </a:lnTo>
                  <a:close/>
                </a:path>
                <a:path w="3430270" h="2857500">
                  <a:moveTo>
                    <a:pt x="3398266" y="635635"/>
                  </a:moveTo>
                  <a:lnTo>
                    <a:pt x="3385566" y="635635"/>
                  </a:lnTo>
                  <a:lnTo>
                    <a:pt x="3385566" y="648335"/>
                  </a:lnTo>
                  <a:lnTo>
                    <a:pt x="3398266" y="648335"/>
                  </a:lnTo>
                  <a:lnTo>
                    <a:pt x="3398266" y="635635"/>
                  </a:lnTo>
                  <a:close/>
                </a:path>
                <a:path w="3430270" h="2857500">
                  <a:moveTo>
                    <a:pt x="3398266" y="495935"/>
                  </a:moveTo>
                  <a:lnTo>
                    <a:pt x="3385566" y="495935"/>
                  </a:lnTo>
                  <a:lnTo>
                    <a:pt x="3385566" y="597535"/>
                  </a:lnTo>
                  <a:lnTo>
                    <a:pt x="3398266" y="597535"/>
                  </a:lnTo>
                  <a:lnTo>
                    <a:pt x="3398266" y="495935"/>
                  </a:lnTo>
                  <a:close/>
                </a:path>
                <a:path w="3430270" h="2857500">
                  <a:moveTo>
                    <a:pt x="3398266" y="445135"/>
                  </a:moveTo>
                  <a:lnTo>
                    <a:pt x="3385566" y="445135"/>
                  </a:lnTo>
                  <a:lnTo>
                    <a:pt x="3385566" y="457835"/>
                  </a:lnTo>
                  <a:lnTo>
                    <a:pt x="3398266" y="457835"/>
                  </a:lnTo>
                  <a:lnTo>
                    <a:pt x="3398266" y="445135"/>
                  </a:lnTo>
                  <a:close/>
                </a:path>
                <a:path w="3430270" h="2857500">
                  <a:moveTo>
                    <a:pt x="3398266" y="394335"/>
                  </a:moveTo>
                  <a:lnTo>
                    <a:pt x="3385566" y="394335"/>
                  </a:lnTo>
                  <a:lnTo>
                    <a:pt x="3385566" y="407035"/>
                  </a:lnTo>
                  <a:lnTo>
                    <a:pt x="3398266" y="407035"/>
                  </a:lnTo>
                  <a:lnTo>
                    <a:pt x="3398266" y="394335"/>
                  </a:lnTo>
                  <a:close/>
                </a:path>
                <a:path w="3430270" h="2857500">
                  <a:moveTo>
                    <a:pt x="3398266" y="254635"/>
                  </a:moveTo>
                  <a:lnTo>
                    <a:pt x="3385566" y="254635"/>
                  </a:lnTo>
                  <a:lnTo>
                    <a:pt x="3385566" y="356235"/>
                  </a:lnTo>
                  <a:lnTo>
                    <a:pt x="3398266" y="356235"/>
                  </a:lnTo>
                  <a:lnTo>
                    <a:pt x="3398266" y="254635"/>
                  </a:lnTo>
                  <a:close/>
                </a:path>
                <a:path w="3430270" h="2857500">
                  <a:moveTo>
                    <a:pt x="3398266" y="203835"/>
                  </a:moveTo>
                  <a:lnTo>
                    <a:pt x="3385566" y="203835"/>
                  </a:lnTo>
                  <a:lnTo>
                    <a:pt x="3385566" y="216535"/>
                  </a:lnTo>
                  <a:lnTo>
                    <a:pt x="3398266" y="216535"/>
                  </a:lnTo>
                  <a:lnTo>
                    <a:pt x="3398266" y="203835"/>
                  </a:lnTo>
                  <a:close/>
                </a:path>
                <a:path w="3430270" h="2857500">
                  <a:moveTo>
                    <a:pt x="3398266" y="153035"/>
                  </a:moveTo>
                  <a:lnTo>
                    <a:pt x="3385566" y="153035"/>
                  </a:lnTo>
                  <a:lnTo>
                    <a:pt x="3385566" y="165735"/>
                  </a:lnTo>
                  <a:lnTo>
                    <a:pt x="3398266" y="165735"/>
                  </a:lnTo>
                  <a:lnTo>
                    <a:pt x="3398266" y="153035"/>
                  </a:lnTo>
                  <a:close/>
                </a:path>
                <a:path w="3430270" h="2857500">
                  <a:moveTo>
                    <a:pt x="3398266" y="63500"/>
                  </a:moveTo>
                  <a:lnTo>
                    <a:pt x="3385566" y="63500"/>
                  </a:lnTo>
                  <a:lnTo>
                    <a:pt x="3385566" y="114935"/>
                  </a:lnTo>
                  <a:lnTo>
                    <a:pt x="3398266" y="114935"/>
                  </a:lnTo>
                  <a:lnTo>
                    <a:pt x="3398266" y="63500"/>
                  </a:lnTo>
                  <a:close/>
                </a:path>
                <a:path w="3430270" h="2857500">
                  <a:moveTo>
                    <a:pt x="3391916" y="0"/>
                  </a:moveTo>
                  <a:lnTo>
                    <a:pt x="3353816" y="76200"/>
                  </a:lnTo>
                  <a:lnTo>
                    <a:pt x="3385566" y="76200"/>
                  </a:lnTo>
                  <a:lnTo>
                    <a:pt x="3385566" y="63500"/>
                  </a:lnTo>
                  <a:lnTo>
                    <a:pt x="3423666" y="63500"/>
                  </a:lnTo>
                  <a:lnTo>
                    <a:pt x="3391916" y="0"/>
                  </a:lnTo>
                  <a:close/>
                </a:path>
                <a:path w="3430270" h="2857500">
                  <a:moveTo>
                    <a:pt x="3423666" y="63500"/>
                  </a:moveTo>
                  <a:lnTo>
                    <a:pt x="3398266" y="63500"/>
                  </a:lnTo>
                  <a:lnTo>
                    <a:pt x="3398266" y="76200"/>
                  </a:lnTo>
                  <a:lnTo>
                    <a:pt x="3430016" y="76200"/>
                  </a:lnTo>
                  <a:lnTo>
                    <a:pt x="3423666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8480" y="1245107"/>
              <a:ext cx="1219199" cy="12298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5519" y="1231391"/>
              <a:ext cx="1219200" cy="12298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4960" y="1239011"/>
              <a:ext cx="1219200" cy="12298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5048" y="1239011"/>
              <a:ext cx="1219200" cy="12298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5992" y="1237487"/>
              <a:ext cx="1219200" cy="12313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5607" y="1231391"/>
              <a:ext cx="1219200" cy="1229868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92176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case</a:t>
            </a:r>
            <a:r>
              <a:rPr sz="4400" b="0" spc="-1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example</a:t>
            </a:r>
            <a:r>
              <a:rPr sz="4400" b="0" spc="-6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Simple</a:t>
            </a:r>
            <a:endParaRPr sz="44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45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b="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35" dirty="0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sz="1800" spc="-40" dirty="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88097" y="436699"/>
            <a:ext cx="715010" cy="535940"/>
            <a:chOff x="7488097" y="436699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7488097" y="653476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6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2" y="211013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7867" y="436699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90790" y="1282065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52955" y="2471927"/>
            <a:ext cx="736600" cy="3036570"/>
            <a:chOff x="1552955" y="2471927"/>
            <a:chExt cx="736600" cy="3036570"/>
          </a:xfrm>
        </p:grpSpPr>
        <p:sp>
          <p:nvSpPr>
            <p:cNvPr id="18" name="object 18"/>
            <p:cNvSpPr/>
            <p:nvPr/>
          </p:nvSpPr>
          <p:spPr>
            <a:xfrm>
              <a:off x="1670303" y="2607563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h="2897504">
                  <a:moveTo>
                    <a:pt x="0" y="0"/>
                  </a:moveTo>
                  <a:lnTo>
                    <a:pt x="0" y="2897378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2955" y="2471927"/>
              <a:ext cx="228600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447" y="2944368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0447" y="3319272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207" y="3709416"/>
              <a:ext cx="228600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207" y="4111751"/>
              <a:ext cx="228600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0447" y="4500372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0447" y="4876800"/>
              <a:ext cx="22860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207" y="5277611"/>
              <a:ext cx="228600" cy="2286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860295" y="2405253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7227" y="2774823"/>
            <a:ext cx="1866900" cy="27355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682625">
              <a:lnSpc>
                <a:spcPct val="100000"/>
              </a:lnSpc>
              <a:spcBef>
                <a:spcPts val="9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README.md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8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  <a:p>
            <a:pPr marL="668655" marR="389890" indent="-656590">
              <a:lnSpc>
                <a:spcPts val="3180"/>
              </a:lnSpc>
              <a:spcBef>
                <a:spcPts val="160"/>
              </a:spcBef>
              <a:tabLst>
                <a:tab pos="6686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ha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dle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62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800">
              <a:latin typeface="Calibri"/>
              <a:cs typeface="Calibri"/>
            </a:endParaRPr>
          </a:p>
          <a:p>
            <a:pPr marL="668655" marR="429260" indent="13970">
              <a:lnSpc>
                <a:spcPts val="31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aults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79448" y="3058667"/>
            <a:ext cx="380365" cy="2333625"/>
          </a:xfrm>
          <a:custGeom>
            <a:avLst/>
            <a:gdLst/>
            <a:ahLst/>
            <a:cxnLst/>
            <a:rect l="l" t="t" r="r" b="b"/>
            <a:pathLst>
              <a:path w="380364" h="2333625">
                <a:moveTo>
                  <a:pt x="30479" y="0"/>
                </a:moveTo>
                <a:lnTo>
                  <a:pt x="380238" y="0"/>
                </a:lnTo>
              </a:path>
              <a:path w="380364" h="2333625">
                <a:moveTo>
                  <a:pt x="0" y="356616"/>
                </a:moveTo>
                <a:lnTo>
                  <a:pt x="349757" y="356616"/>
                </a:lnTo>
              </a:path>
              <a:path w="380364" h="2333625">
                <a:moveTo>
                  <a:pt x="30479" y="739140"/>
                </a:moveTo>
                <a:lnTo>
                  <a:pt x="380238" y="739140"/>
                </a:lnTo>
              </a:path>
              <a:path w="380364" h="2333625">
                <a:moveTo>
                  <a:pt x="0" y="1141476"/>
                </a:moveTo>
                <a:lnTo>
                  <a:pt x="349757" y="1141476"/>
                </a:lnTo>
              </a:path>
              <a:path w="380364" h="2333625">
                <a:moveTo>
                  <a:pt x="16763" y="1539240"/>
                </a:moveTo>
                <a:lnTo>
                  <a:pt x="366521" y="1539240"/>
                </a:lnTo>
              </a:path>
              <a:path w="380364" h="2333625">
                <a:moveTo>
                  <a:pt x="30479" y="1917192"/>
                </a:moveTo>
                <a:lnTo>
                  <a:pt x="380238" y="1917192"/>
                </a:lnTo>
              </a:path>
              <a:path w="380364" h="2333625">
                <a:moveTo>
                  <a:pt x="30479" y="2333244"/>
                </a:moveTo>
                <a:lnTo>
                  <a:pt x="380238" y="2333244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791455" y="2528316"/>
            <a:ext cx="736600" cy="1412875"/>
            <a:chOff x="4791455" y="2528316"/>
            <a:chExt cx="736600" cy="1412875"/>
          </a:xfrm>
        </p:grpSpPr>
        <p:sp>
          <p:nvSpPr>
            <p:cNvPr id="31" name="object 31"/>
            <p:cNvSpPr/>
            <p:nvPr/>
          </p:nvSpPr>
          <p:spPr>
            <a:xfrm>
              <a:off x="4910327" y="2663952"/>
              <a:ext cx="0" cy="1274445"/>
            </a:xfrm>
            <a:custGeom>
              <a:avLst/>
              <a:gdLst/>
              <a:ahLst/>
              <a:cxnLst/>
              <a:rect l="l" t="t" r="r" b="b"/>
              <a:pathLst>
                <a:path h="1274445">
                  <a:moveTo>
                    <a:pt x="0" y="0"/>
                  </a:moveTo>
                  <a:lnTo>
                    <a:pt x="0" y="1273937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1455" y="2528316"/>
              <a:ext cx="228600" cy="228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8947" y="2941320"/>
              <a:ext cx="22860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5231" y="3331464"/>
              <a:ext cx="228600" cy="22860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099684" y="2460752"/>
            <a:ext cx="1223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35728" y="2759710"/>
            <a:ext cx="1930400" cy="80391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683260">
              <a:lnSpc>
                <a:spcPct val="100000"/>
              </a:lnSpc>
              <a:spcBef>
                <a:spcPts val="100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ybook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6692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17947" y="3037332"/>
            <a:ext cx="380365" cy="382905"/>
          </a:xfrm>
          <a:custGeom>
            <a:avLst/>
            <a:gdLst/>
            <a:ahLst/>
            <a:cxnLst/>
            <a:rect l="l" t="t" r="r" b="b"/>
            <a:pathLst>
              <a:path w="380364" h="382904">
                <a:moveTo>
                  <a:pt x="0" y="0"/>
                </a:moveTo>
                <a:lnTo>
                  <a:pt x="349757" y="0"/>
                </a:lnTo>
              </a:path>
              <a:path w="380364" h="382904">
                <a:moveTo>
                  <a:pt x="30479" y="382523"/>
                </a:moveTo>
                <a:lnTo>
                  <a:pt x="380238" y="382523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7121652" y="1848611"/>
            <a:ext cx="4887595" cy="4616450"/>
            <a:chOff x="7121652" y="1848611"/>
            <a:chExt cx="4887595" cy="4616450"/>
          </a:xfrm>
        </p:grpSpPr>
        <p:sp>
          <p:nvSpPr>
            <p:cNvPr id="39" name="object 39"/>
            <p:cNvSpPr/>
            <p:nvPr/>
          </p:nvSpPr>
          <p:spPr>
            <a:xfrm>
              <a:off x="7121652" y="2217419"/>
              <a:ext cx="4887595" cy="4247515"/>
            </a:xfrm>
            <a:custGeom>
              <a:avLst/>
              <a:gdLst/>
              <a:ahLst/>
              <a:cxnLst/>
              <a:rect l="l" t="t" r="r" b="b"/>
              <a:pathLst>
                <a:path w="4887595" h="4247515">
                  <a:moveTo>
                    <a:pt x="4887467" y="0"/>
                  </a:moveTo>
                  <a:lnTo>
                    <a:pt x="0" y="0"/>
                  </a:lnTo>
                  <a:lnTo>
                    <a:pt x="0" y="4247388"/>
                  </a:lnTo>
                  <a:lnTo>
                    <a:pt x="4887467" y="4247388"/>
                  </a:lnTo>
                  <a:lnTo>
                    <a:pt x="48874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121652" y="1848611"/>
              <a:ext cx="1805939" cy="368935"/>
            </a:xfrm>
            <a:custGeom>
              <a:avLst/>
              <a:gdLst/>
              <a:ahLst/>
              <a:cxnLst/>
              <a:rect l="l" t="t" r="r" b="b"/>
              <a:pathLst>
                <a:path w="1805940" h="368935">
                  <a:moveTo>
                    <a:pt x="180594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805940" y="368808"/>
                  </a:lnTo>
                  <a:lnTo>
                    <a:pt x="18059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7201281" y="1772792"/>
            <a:ext cx="4448810" cy="16402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299085" marR="5080" indent="-287020">
              <a:lnSpc>
                <a:spcPct val="100000"/>
              </a:lnSpc>
              <a:spcBef>
                <a:spcPts val="745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2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266065">
              <a:lnSpc>
                <a:spcPct val="100000"/>
              </a:lnSpc>
              <a:spcBef>
                <a:spcPts val="41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765810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45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b="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35" dirty="0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sz="1800" spc="-40" dirty="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88097" y="436699"/>
            <a:ext cx="715010" cy="535940"/>
            <a:chOff x="7488097" y="436699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7488097" y="653476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6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2" y="211013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7867" y="436699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90790" y="1282065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87823" y="3614928"/>
            <a:ext cx="736600" cy="3036570"/>
            <a:chOff x="4687823" y="3614928"/>
            <a:chExt cx="736600" cy="3036570"/>
          </a:xfrm>
        </p:grpSpPr>
        <p:sp>
          <p:nvSpPr>
            <p:cNvPr id="18" name="object 18"/>
            <p:cNvSpPr/>
            <p:nvPr/>
          </p:nvSpPr>
          <p:spPr>
            <a:xfrm>
              <a:off x="4805171" y="3750564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h="2897504">
                  <a:moveTo>
                    <a:pt x="0" y="0"/>
                  </a:moveTo>
                  <a:lnTo>
                    <a:pt x="0" y="2897339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7823" y="3614928"/>
              <a:ext cx="228600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5315" y="4085844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5315" y="4462272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0075" y="4850892"/>
              <a:ext cx="228600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0075" y="5254752"/>
              <a:ext cx="228600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5315" y="601980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0075" y="6419088"/>
              <a:ext cx="228600" cy="2286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995798" y="3547617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5315" y="5643371"/>
            <a:ext cx="228600" cy="2286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832096" y="3917188"/>
            <a:ext cx="1867535" cy="27355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682625">
              <a:lnSpc>
                <a:spcPct val="100000"/>
              </a:lnSpc>
              <a:spcBef>
                <a:spcPts val="9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README.md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8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  <a:p>
            <a:pPr marL="669290" marR="388620" indent="-657225">
              <a:lnSpc>
                <a:spcPts val="3180"/>
              </a:lnSpc>
              <a:spcBef>
                <a:spcPts val="160"/>
              </a:spcBef>
              <a:tabLst>
                <a:tab pos="6692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han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62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80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defaults</a:t>
            </a:r>
            <a:endParaRPr sz="1800">
              <a:latin typeface="Calibri"/>
              <a:cs typeface="Calibri"/>
            </a:endParaRPr>
          </a:p>
          <a:p>
            <a:pPr marL="669290">
              <a:lnSpc>
                <a:spcPct val="100000"/>
              </a:lnSpc>
              <a:spcBef>
                <a:spcPts val="99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25823" y="2366772"/>
            <a:ext cx="1271905" cy="4170045"/>
            <a:chOff x="3925823" y="2366772"/>
            <a:chExt cx="1271905" cy="4170045"/>
          </a:xfrm>
        </p:grpSpPr>
        <p:sp>
          <p:nvSpPr>
            <p:cNvPr id="30" name="object 30"/>
            <p:cNvSpPr/>
            <p:nvPr/>
          </p:nvSpPr>
          <p:spPr>
            <a:xfrm>
              <a:off x="4043171" y="2502408"/>
              <a:ext cx="1151890" cy="4030979"/>
            </a:xfrm>
            <a:custGeom>
              <a:avLst/>
              <a:gdLst/>
              <a:ahLst/>
              <a:cxnLst/>
              <a:rect l="l" t="t" r="r" b="b"/>
              <a:pathLst>
                <a:path w="1151889" h="4030979">
                  <a:moveTo>
                    <a:pt x="801624" y="1697735"/>
                  </a:moveTo>
                  <a:lnTo>
                    <a:pt x="1151381" y="1697735"/>
                  </a:lnTo>
                </a:path>
                <a:path w="1151889" h="4030979">
                  <a:moveTo>
                    <a:pt x="771143" y="2055875"/>
                  </a:moveTo>
                  <a:lnTo>
                    <a:pt x="1120902" y="2055875"/>
                  </a:lnTo>
                </a:path>
                <a:path w="1151889" h="4030979">
                  <a:moveTo>
                    <a:pt x="801624" y="2436875"/>
                  </a:moveTo>
                  <a:lnTo>
                    <a:pt x="1151381" y="2436875"/>
                  </a:lnTo>
                </a:path>
                <a:path w="1151889" h="4030979">
                  <a:moveTo>
                    <a:pt x="771143" y="2839211"/>
                  </a:moveTo>
                  <a:lnTo>
                    <a:pt x="1120902" y="2839211"/>
                  </a:lnTo>
                </a:path>
                <a:path w="1151889" h="4030979">
                  <a:moveTo>
                    <a:pt x="801624" y="3616452"/>
                  </a:moveTo>
                  <a:lnTo>
                    <a:pt x="1151381" y="3616452"/>
                  </a:lnTo>
                </a:path>
                <a:path w="1151889" h="4030979">
                  <a:moveTo>
                    <a:pt x="801624" y="4030979"/>
                  </a:moveTo>
                  <a:lnTo>
                    <a:pt x="1151381" y="4030979"/>
                  </a:lnTo>
                </a:path>
                <a:path w="1151889" h="4030979">
                  <a:moveTo>
                    <a:pt x="0" y="0"/>
                  </a:moveTo>
                  <a:lnTo>
                    <a:pt x="0" y="1273936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5823" y="2366772"/>
              <a:ext cx="228600" cy="228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1791" y="2781300"/>
              <a:ext cx="228600" cy="228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8075" y="3169920"/>
              <a:ext cx="228600" cy="22860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233164" y="2300096"/>
            <a:ext cx="1223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70096" y="2599817"/>
            <a:ext cx="1929130" cy="80327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682625">
              <a:lnSpc>
                <a:spcPct val="100000"/>
              </a:lnSpc>
              <a:spcBef>
                <a:spcPts val="10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ybook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6686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21652" y="1848611"/>
            <a:ext cx="4887595" cy="4616450"/>
            <a:chOff x="7121652" y="1848611"/>
            <a:chExt cx="4887595" cy="4616450"/>
          </a:xfrm>
        </p:grpSpPr>
        <p:sp>
          <p:nvSpPr>
            <p:cNvPr id="37" name="object 37"/>
            <p:cNvSpPr/>
            <p:nvPr/>
          </p:nvSpPr>
          <p:spPr>
            <a:xfrm>
              <a:off x="7121652" y="2217419"/>
              <a:ext cx="4887595" cy="4247515"/>
            </a:xfrm>
            <a:custGeom>
              <a:avLst/>
              <a:gdLst/>
              <a:ahLst/>
              <a:cxnLst/>
              <a:rect l="l" t="t" r="r" b="b"/>
              <a:pathLst>
                <a:path w="4887595" h="4247515">
                  <a:moveTo>
                    <a:pt x="4887467" y="0"/>
                  </a:moveTo>
                  <a:lnTo>
                    <a:pt x="0" y="0"/>
                  </a:lnTo>
                  <a:lnTo>
                    <a:pt x="0" y="4247388"/>
                  </a:lnTo>
                  <a:lnTo>
                    <a:pt x="4887467" y="4247388"/>
                  </a:lnTo>
                  <a:lnTo>
                    <a:pt x="48874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121652" y="1848611"/>
              <a:ext cx="1805939" cy="368935"/>
            </a:xfrm>
            <a:custGeom>
              <a:avLst/>
              <a:gdLst/>
              <a:ahLst/>
              <a:cxnLst/>
              <a:rect l="l" t="t" r="r" b="b"/>
              <a:pathLst>
                <a:path w="1805940" h="368935">
                  <a:moveTo>
                    <a:pt x="180594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805940" y="368808"/>
                  </a:lnTo>
                  <a:lnTo>
                    <a:pt x="18059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361188" y="2874136"/>
            <a:ext cx="4344670" cy="2620010"/>
            <a:chOff x="361188" y="2874136"/>
            <a:chExt cx="4344670" cy="2620010"/>
          </a:xfrm>
        </p:grpSpPr>
        <p:sp>
          <p:nvSpPr>
            <p:cNvPr id="40" name="object 40"/>
            <p:cNvSpPr/>
            <p:nvPr/>
          </p:nvSpPr>
          <p:spPr>
            <a:xfrm>
              <a:off x="4052316" y="2877311"/>
              <a:ext cx="650240" cy="900430"/>
            </a:xfrm>
            <a:custGeom>
              <a:avLst/>
              <a:gdLst/>
              <a:ahLst/>
              <a:cxnLst/>
              <a:rect l="l" t="t" r="r" b="b"/>
              <a:pathLst>
                <a:path w="650239" h="900429">
                  <a:moveTo>
                    <a:pt x="0" y="0"/>
                  </a:moveTo>
                  <a:lnTo>
                    <a:pt x="349758" y="0"/>
                  </a:lnTo>
                </a:path>
                <a:path w="650239" h="900429">
                  <a:moveTo>
                    <a:pt x="30480" y="381000"/>
                  </a:moveTo>
                  <a:lnTo>
                    <a:pt x="380238" y="381000"/>
                  </a:lnTo>
                </a:path>
                <a:path w="650239" h="900429">
                  <a:moveTo>
                    <a:pt x="472439" y="537972"/>
                  </a:moveTo>
                  <a:lnTo>
                    <a:pt x="472439" y="900430"/>
                  </a:lnTo>
                </a:path>
                <a:path w="650239" h="900429">
                  <a:moveTo>
                    <a:pt x="472439" y="856488"/>
                  </a:moveTo>
                  <a:lnTo>
                    <a:pt x="650239" y="856488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61188" y="5125211"/>
              <a:ext cx="3343910" cy="368935"/>
            </a:xfrm>
            <a:custGeom>
              <a:avLst/>
              <a:gdLst/>
              <a:ahLst/>
              <a:cxnLst/>
              <a:rect l="l" t="t" r="r" b="b"/>
              <a:pathLst>
                <a:path w="3343910" h="368935">
                  <a:moveTo>
                    <a:pt x="3343655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3343655" y="368807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7201281" y="1772792"/>
            <a:ext cx="4448810" cy="16402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299085" marR="5080" indent="-287020">
              <a:lnSpc>
                <a:spcPct val="100000"/>
              </a:lnSpc>
              <a:spcBef>
                <a:spcPts val="745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2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266065">
              <a:lnSpc>
                <a:spcPct val="100000"/>
              </a:lnSpc>
              <a:spcBef>
                <a:spcPts val="41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765810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9318" y="5145151"/>
            <a:ext cx="3033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61188" y="5494020"/>
            <a:ext cx="4215765" cy="368935"/>
          </a:xfrm>
          <a:custGeom>
            <a:avLst/>
            <a:gdLst/>
            <a:ahLst/>
            <a:cxnLst/>
            <a:rect l="l" t="t" r="r" b="b"/>
            <a:pathLst>
              <a:path w="4215765" h="368935">
                <a:moveTo>
                  <a:pt x="4215384" y="0"/>
                </a:moveTo>
                <a:lnTo>
                  <a:pt x="0" y="0"/>
                </a:lnTo>
                <a:lnTo>
                  <a:pt x="0" y="368807"/>
                </a:lnTo>
                <a:lnTo>
                  <a:pt x="4215384" y="368807"/>
                </a:lnTo>
                <a:lnTo>
                  <a:pt x="42153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39318" y="5514543"/>
            <a:ext cx="40341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6380" algn="l"/>
              </a:tabLst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roles_path	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700" spc="-7" baseline="3000" dirty="0">
                <a:solidFill>
                  <a:srgbClr val="E6DB74"/>
                </a:solidFill>
                <a:latin typeface="Consolas"/>
                <a:cs typeface="Consolas"/>
              </a:rPr>
              <a:t>/etc/ansible/roles</a:t>
            </a:r>
            <a:endParaRPr sz="2700" baseline="30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18379" y="5503570"/>
            <a:ext cx="494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695" algn="l"/>
              </a:tabLst>
            </a:pPr>
            <a:r>
              <a:rPr sz="1800" u="dash" dirty="0">
                <a:solidFill>
                  <a:srgbClr val="E6DB74"/>
                </a:solidFill>
                <a:uFill>
                  <a:solidFill>
                    <a:srgbClr val="E84B21"/>
                  </a:solidFill>
                </a:uFill>
                <a:latin typeface="Consolas"/>
                <a:cs typeface="Consolas"/>
              </a:rPr>
              <a:t> 	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82075" y="452551"/>
            <a:ext cx="753745" cy="641350"/>
          </a:xfrm>
          <a:custGeom>
            <a:avLst/>
            <a:gdLst/>
            <a:ahLst/>
            <a:cxnLst/>
            <a:rect l="l" t="t" r="r" b="b"/>
            <a:pathLst>
              <a:path w="753744" h="641350">
                <a:moveTo>
                  <a:pt x="188353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188353" y="640740"/>
                </a:lnTo>
                <a:lnTo>
                  <a:pt x="188353" y="508825"/>
                </a:lnTo>
                <a:close/>
              </a:path>
              <a:path w="753744" h="641350">
                <a:moveTo>
                  <a:pt x="470865" y="508825"/>
                </a:moveTo>
                <a:lnTo>
                  <a:pt x="282524" y="508825"/>
                </a:lnTo>
                <a:lnTo>
                  <a:pt x="282524" y="640740"/>
                </a:lnTo>
                <a:lnTo>
                  <a:pt x="470865" y="640740"/>
                </a:lnTo>
                <a:lnTo>
                  <a:pt x="470865" y="508825"/>
                </a:lnTo>
                <a:close/>
              </a:path>
              <a:path w="753744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  <a:path w="753744" h="641350">
                <a:moveTo>
                  <a:pt x="678053" y="301955"/>
                </a:moveTo>
                <a:lnTo>
                  <a:pt x="395528" y="301955"/>
                </a:lnTo>
                <a:lnTo>
                  <a:pt x="395528" y="169837"/>
                </a:lnTo>
                <a:lnTo>
                  <a:pt x="357860" y="169837"/>
                </a:lnTo>
                <a:lnTo>
                  <a:pt x="357860" y="301955"/>
                </a:lnTo>
                <a:lnTo>
                  <a:pt x="75336" y="301955"/>
                </a:lnTo>
                <a:lnTo>
                  <a:pt x="75336" y="338797"/>
                </a:lnTo>
                <a:lnTo>
                  <a:pt x="75336" y="470916"/>
                </a:lnTo>
                <a:lnTo>
                  <a:pt x="113004" y="470916"/>
                </a:lnTo>
                <a:lnTo>
                  <a:pt x="113004" y="338797"/>
                </a:lnTo>
                <a:lnTo>
                  <a:pt x="357860" y="338797"/>
                </a:lnTo>
                <a:lnTo>
                  <a:pt x="357860" y="470916"/>
                </a:lnTo>
                <a:lnTo>
                  <a:pt x="395528" y="470916"/>
                </a:lnTo>
                <a:lnTo>
                  <a:pt x="395528" y="338797"/>
                </a:lnTo>
                <a:lnTo>
                  <a:pt x="640384" y="338797"/>
                </a:lnTo>
                <a:lnTo>
                  <a:pt x="640384" y="470916"/>
                </a:lnTo>
                <a:lnTo>
                  <a:pt x="678053" y="470916"/>
                </a:lnTo>
                <a:lnTo>
                  <a:pt x="678053" y="338797"/>
                </a:lnTo>
                <a:lnTo>
                  <a:pt x="678053" y="301955"/>
                </a:lnTo>
                <a:close/>
              </a:path>
              <a:path w="753744" h="641350">
                <a:moveTo>
                  <a:pt x="753389" y="508825"/>
                </a:moveTo>
                <a:lnTo>
                  <a:pt x="565048" y="508825"/>
                </a:lnTo>
                <a:lnTo>
                  <a:pt x="565048" y="640740"/>
                </a:lnTo>
                <a:lnTo>
                  <a:pt x="753389" y="640740"/>
                </a:lnTo>
                <a:lnTo>
                  <a:pt x="753389" y="508825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47442" y="1214754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b="0" spc="-35" dirty="0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sz="1800" b="0" dirty="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sz="1800" b="0" spc="-40" dirty="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sz="1800" b="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569881" y="397075"/>
            <a:ext cx="715010" cy="535940"/>
            <a:chOff x="9569881" y="397075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9569881" y="613852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7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1" y="211014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9652" y="397075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72319" y="1242186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13204" y="3550920"/>
            <a:ext cx="736600" cy="3036570"/>
            <a:chOff x="2013204" y="3550920"/>
            <a:chExt cx="736600" cy="3036570"/>
          </a:xfrm>
        </p:grpSpPr>
        <p:sp>
          <p:nvSpPr>
            <p:cNvPr id="18" name="object 18"/>
            <p:cNvSpPr/>
            <p:nvPr/>
          </p:nvSpPr>
          <p:spPr>
            <a:xfrm>
              <a:off x="2132076" y="3686556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h="2897504">
                  <a:moveTo>
                    <a:pt x="0" y="0"/>
                  </a:moveTo>
                  <a:lnTo>
                    <a:pt x="0" y="2897339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3204" y="3550920"/>
              <a:ext cx="228600" cy="2285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0696" y="4021836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0696" y="439674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980" y="4786884"/>
              <a:ext cx="228600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980" y="5190744"/>
              <a:ext cx="228600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0696" y="557784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0696" y="5955792"/>
              <a:ext cx="228600" cy="228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980" y="6355080"/>
              <a:ext cx="228600" cy="2286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157476" y="3483355"/>
            <a:ext cx="1867535" cy="310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  <a:p>
            <a:pPr marL="683260">
              <a:lnSpc>
                <a:spcPct val="100000"/>
              </a:lnSpc>
              <a:spcBef>
                <a:spcPts val="15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README.md</a:t>
            </a:r>
            <a:endParaRPr sz="1800">
              <a:latin typeface="Calibri"/>
              <a:cs typeface="Calibri"/>
            </a:endParaRPr>
          </a:p>
          <a:p>
            <a:pPr marL="683260">
              <a:lnSpc>
                <a:spcPct val="100000"/>
              </a:lnSpc>
              <a:spcBef>
                <a:spcPts val="8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6686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endParaRPr sz="1800">
              <a:latin typeface="Calibri"/>
              <a:cs typeface="Calibri"/>
            </a:endParaRPr>
          </a:p>
          <a:p>
            <a:pPr marL="669290" marR="389890">
              <a:lnSpc>
                <a:spcPct val="142000"/>
              </a:lnSpc>
              <a:spcBef>
                <a:spcPts val="12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dle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vars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defaults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51203" y="2302764"/>
            <a:ext cx="1271905" cy="4170045"/>
            <a:chOff x="1251203" y="2302764"/>
            <a:chExt cx="1271905" cy="4170045"/>
          </a:xfrm>
        </p:grpSpPr>
        <p:sp>
          <p:nvSpPr>
            <p:cNvPr id="29" name="object 29"/>
            <p:cNvSpPr/>
            <p:nvPr/>
          </p:nvSpPr>
          <p:spPr>
            <a:xfrm>
              <a:off x="1368551" y="2438400"/>
              <a:ext cx="0" cy="1274445"/>
            </a:xfrm>
            <a:custGeom>
              <a:avLst/>
              <a:gdLst/>
              <a:ahLst/>
              <a:cxnLst/>
              <a:rect l="l" t="t" r="r" b="b"/>
              <a:pathLst>
                <a:path h="1274445">
                  <a:moveTo>
                    <a:pt x="0" y="0"/>
                  </a:moveTo>
                  <a:lnTo>
                    <a:pt x="0" y="1273937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203" y="2302764"/>
              <a:ext cx="228600" cy="2286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7171" y="2717292"/>
              <a:ext cx="228600" cy="228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3455" y="3105912"/>
              <a:ext cx="228600" cy="2286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139695" y="4136136"/>
              <a:ext cx="380365" cy="2333625"/>
            </a:xfrm>
            <a:custGeom>
              <a:avLst/>
              <a:gdLst/>
              <a:ahLst/>
              <a:cxnLst/>
              <a:rect l="l" t="t" r="r" b="b"/>
              <a:pathLst>
                <a:path w="380364" h="2333625">
                  <a:moveTo>
                    <a:pt x="30480" y="0"/>
                  </a:moveTo>
                  <a:lnTo>
                    <a:pt x="380238" y="0"/>
                  </a:lnTo>
                </a:path>
                <a:path w="380364" h="2333625">
                  <a:moveTo>
                    <a:pt x="0" y="356615"/>
                  </a:moveTo>
                  <a:lnTo>
                    <a:pt x="349758" y="356615"/>
                  </a:lnTo>
                </a:path>
                <a:path w="380364" h="2333625">
                  <a:moveTo>
                    <a:pt x="30480" y="739139"/>
                  </a:moveTo>
                  <a:lnTo>
                    <a:pt x="380238" y="739139"/>
                  </a:lnTo>
                </a:path>
                <a:path w="380364" h="2333625">
                  <a:moveTo>
                    <a:pt x="0" y="1141476"/>
                  </a:moveTo>
                  <a:lnTo>
                    <a:pt x="349758" y="1141476"/>
                  </a:lnTo>
                </a:path>
                <a:path w="380364" h="2333625">
                  <a:moveTo>
                    <a:pt x="16764" y="1539239"/>
                  </a:moveTo>
                  <a:lnTo>
                    <a:pt x="366522" y="1539239"/>
                  </a:lnTo>
                </a:path>
                <a:path w="380364" h="2333625">
                  <a:moveTo>
                    <a:pt x="30480" y="1918715"/>
                  </a:moveTo>
                  <a:lnTo>
                    <a:pt x="380238" y="1918715"/>
                  </a:lnTo>
                </a:path>
                <a:path w="380364" h="2333625">
                  <a:moveTo>
                    <a:pt x="30480" y="2333244"/>
                  </a:moveTo>
                  <a:lnTo>
                    <a:pt x="380238" y="2333244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558289" y="2235834"/>
            <a:ext cx="1224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95475" y="2535301"/>
            <a:ext cx="1929130" cy="80391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682625">
              <a:lnSpc>
                <a:spcPct val="100000"/>
              </a:lnSpc>
              <a:spcBef>
                <a:spcPts val="10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ybook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6680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72000" y="2205227"/>
            <a:ext cx="3276600" cy="2862580"/>
          </a:xfrm>
          <a:custGeom>
            <a:avLst/>
            <a:gdLst/>
            <a:ahLst/>
            <a:cxnLst/>
            <a:rect l="l" t="t" r="r" b="b"/>
            <a:pathLst>
              <a:path w="3276600" h="2862579">
                <a:moveTo>
                  <a:pt x="3276600" y="0"/>
                </a:moveTo>
                <a:lnTo>
                  <a:pt x="0" y="0"/>
                </a:lnTo>
                <a:lnTo>
                  <a:pt x="0" y="2862072"/>
                </a:lnTo>
                <a:lnTo>
                  <a:pt x="3276600" y="2862072"/>
                </a:lnTo>
                <a:lnTo>
                  <a:pt x="32766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77696" y="2813304"/>
            <a:ext cx="650240" cy="899160"/>
          </a:xfrm>
          <a:custGeom>
            <a:avLst/>
            <a:gdLst/>
            <a:ahLst/>
            <a:cxnLst/>
            <a:rect l="l" t="t" r="r" b="b"/>
            <a:pathLst>
              <a:path w="650239" h="899160">
                <a:moveTo>
                  <a:pt x="0" y="0"/>
                </a:moveTo>
                <a:lnTo>
                  <a:pt x="349758" y="0"/>
                </a:lnTo>
              </a:path>
              <a:path w="650239" h="899160">
                <a:moveTo>
                  <a:pt x="30479" y="381000"/>
                </a:moveTo>
                <a:lnTo>
                  <a:pt x="380237" y="381000"/>
                </a:lnTo>
              </a:path>
              <a:path w="650239" h="899160">
                <a:moveTo>
                  <a:pt x="472440" y="536448"/>
                </a:moveTo>
                <a:lnTo>
                  <a:pt x="472440" y="898906"/>
                </a:lnTo>
              </a:path>
              <a:path w="650239" h="899160">
                <a:moveTo>
                  <a:pt x="472440" y="856488"/>
                </a:moveTo>
                <a:lnTo>
                  <a:pt x="650240" y="856488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651375" y="2229992"/>
            <a:ext cx="308673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-	name:</a:t>
            </a:r>
            <a:r>
              <a:rPr sz="12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2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2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2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200">
              <a:latin typeface="Consolas"/>
              <a:cs typeface="Consolas"/>
            </a:endParaRPr>
          </a:p>
          <a:p>
            <a:pPr marL="279400">
              <a:lnSpc>
                <a:spcPct val="100000"/>
              </a:lnSpc>
              <a:spcBef>
                <a:spcPts val="355"/>
              </a:spcBef>
            </a:pPr>
            <a:r>
              <a:rPr sz="1100" spc="-10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100">
              <a:latin typeface="Consolas"/>
              <a:cs typeface="Consolas"/>
            </a:endParaRPr>
          </a:p>
          <a:p>
            <a:pPr marL="584200">
              <a:lnSpc>
                <a:spcPct val="100000"/>
              </a:lnSpc>
            </a:pPr>
            <a:r>
              <a:rPr sz="11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1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72000" y="1836420"/>
            <a:ext cx="1805939" cy="368935"/>
          </a:xfrm>
          <a:custGeom>
            <a:avLst/>
            <a:gdLst/>
            <a:ahLst/>
            <a:cxnLst/>
            <a:rect l="l" t="t" r="r" b="b"/>
            <a:pathLst>
              <a:path w="1805939" h="368935">
                <a:moveTo>
                  <a:pt x="1805939" y="0"/>
                </a:moveTo>
                <a:lnTo>
                  <a:pt x="0" y="0"/>
                </a:lnTo>
                <a:lnTo>
                  <a:pt x="0" y="368808"/>
                </a:lnTo>
                <a:lnTo>
                  <a:pt x="1805939" y="368808"/>
                </a:lnTo>
                <a:lnTo>
                  <a:pt x="18059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651375" y="1855978"/>
            <a:ext cx="152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29371" y="2217420"/>
            <a:ext cx="4041648" cy="300685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14615"/>
            <a:ext cx="9194800" cy="5643880"/>
            <a:chOff x="0" y="1214615"/>
            <a:chExt cx="9194800" cy="56438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34211" y="1263396"/>
              <a:ext cx="4696967" cy="50886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0615" y="1223721"/>
              <a:ext cx="3503676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5376" y="1214615"/>
              <a:ext cx="318211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50052" y="1263396"/>
              <a:ext cx="3389629" cy="307975"/>
            </a:xfrm>
            <a:custGeom>
              <a:avLst/>
              <a:gdLst/>
              <a:ahLst/>
              <a:cxnLst/>
              <a:rect l="l" t="t" r="r" b="b"/>
              <a:pathLst>
                <a:path w="3389629" h="307975">
                  <a:moveTo>
                    <a:pt x="338937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389376" y="307848"/>
                  </a:lnTo>
                  <a:lnTo>
                    <a:pt x="338937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30454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Find</a:t>
            </a:r>
            <a:r>
              <a:rPr sz="4400" b="0" spc="-9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Roles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50052" y="1263396"/>
            <a:ext cx="3389629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search</a:t>
            </a:r>
            <a:r>
              <a:rPr sz="14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90615" y="1525524"/>
            <a:ext cx="6421120" cy="2914015"/>
            <a:chOff x="5690615" y="1525524"/>
            <a:chExt cx="6421120" cy="291401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0615" y="1525524"/>
              <a:ext cx="6420612" cy="29138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1095" y="1540764"/>
              <a:ext cx="3880104" cy="28879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50051" y="1565148"/>
              <a:ext cx="6306820" cy="2801620"/>
            </a:xfrm>
            <a:custGeom>
              <a:avLst/>
              <a:gdLst/>
              <a:ahLst/>
              <a:cxnLst/>
              <a:rect l="l" t="t" r="r" b="b"/>
              <a:pathLst>
                <a:path w="6306820" h="2801620">
                  <a:moveTo>
                    <a:pt x="6306311" y="0"/>
                  </a:moveTo>
                  <a:lnTo>
                    <a:pt x="0" y="0"/>
                  </a:lnTo>
                  <a:lnTo>
                    <a:pt x="0" y="2801112"/>
                  </a:lnTo>
                  <a:lnTo>
                    <a:pt x="6306311" y="2801112"/>
                  </a:lnTo>
                  <a:lnTo>
                    <a:pt x="630631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5875" y="2168501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8018" y="0"/>
                  </a:lnTo>
                </a:path>
              </a:pathLst>
            </a:custGeom>
            <a:ln w="6841">
              <a:solidFill>
                <a:srgbClr val="E8FEE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04887" y="2168501"/>
              <a:ext cx="347345" cy="0"/>
            </a:xfrm>
            <a:custGeom>
              <a:avLst/>
              <a:gdLst/>
              <a:ahLst/>
              <a:cxnLst/>
              <a:rect l="l" t="t" r="r" b="b"/>
              <a:pathLst>
                <a:path w="347345">
                  <a:moveTo>
                    <a:pt x="0" y="0"/>
                  </a:moveTo>
                  <a:lnTo>
                    <a:pt x="347182" y="0"/>
                  </a:lnTo>
                </a:path>
              </a:pathLst>
            </a:custGeom>
            <a:ln w="6841">
              <a:solidFill>
                <a:srgbClr val="E8FEE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843015" y="1591182"/>
            <a:ext cx="3657600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Found 1126</a:t>
            </a:r>
            <a:r>
              <a:rPr sz="800" spc="-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roles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matching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your search.</a:t>
            </a:r>
            <a:r>
              <a:rPr sz="8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Showing</a:t>
            </a:r>
            <a:r>
              <a:rPr sz="8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first</a:t>
            </a:r>
            <a:r>
              <a:rPr sz="800" spc="-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1000.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tabLst>
                <a:tab pos="1380490" algn="l"/>
              </a:tabLst>
            </a:pP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Name	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Description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marL="22860" marR="41275">
              <a:lnSpc>
                <a:spcPct val="100000"/>
              </a:lnSpc>
              <a:tabLst>
                <a:tab pos="1592580" algn="l"/>
                <a:tab pos="1842135" algn="l"/>
              </a:tabLst>
            </a:pP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0utsider.ansible_zabbix_agent		Installing</a:t>
            </a:r>
            <a:r>
              <a:rPr sz="800" spc="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and</a:t>
            </a:r>
            <a:r>
              <a:rPr sz="800" spc="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maintaining</a:t>
            </a:r>
            <a:r>
              <a:rPr sz="8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zabbix-agent</a:t>
            </a:r>
            <a:r>
              <a:rPr sz="8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for </a:t>
            </a:r>
            <a:r>
              <a:rPr sz="800" spc="-16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1mr.unattended	install and configure unattended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upgrade</a:t>
            </a:r>
            <a:endParaRPr sz="800">
              <a:latin typeface="Calibri"/>
              <a:cs typeface="Calibri"/>
            </a:endParaRPr>
          </a:p>
          <a:p>
            <a:pPr marL="22860" marR="5080">
              <a:lnSpc>
                <a:spcPct val="100000"/>
              </a:lnSpc>
              <a:tabLst>
                <a:tab pos="1565275" algn="l"/>
                <a:tab pos="1600200" algn="l"/>
                <a:tab pos="1775460" algn="l"/>
                <a:tab pos="1871980" algn="l"/>
              </a:tabLst>
            </a:pP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1nfinitum.mysql	Simply installs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MySQL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5.7 on Xenial.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4linuxdevops.mysql-server			Instalacao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e Configuracao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do servidor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MySQL </a:t>
            </a:r>
            <a:r>
              <a:rPr sz="800" spc="-17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5KYDEV0P5.skydevops-mysql				Install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and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configure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MySQL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Database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AAbouZaid.yourls		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Manage</a:t>
            </a:r>
            <a:r>
              <a:rPr sz="800" spc="-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Yourls,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a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 URL</a:t>
            </a:r>
            <a:r>
              <a:rPr sz="800" spc="-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shortener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web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 app.</a:t>
            </a:r>
            <a:endParaRPr sz="8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tabLst>
                <a:tab pos="1729105" algn="l"/>
              </a:tabLst>
            </a:pP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AAROC.AAROC_fg-db	your</a:t>
            </a:r>
            <a:r>
              <a:rPr sz="800" spc="-4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description</a:t>
            </a:r>
            <a:endParaRPr sz="800">
              <a:latin typeface="Calibri"/>
              <a:cs typeface="Calibri"/>
            </a:endParaRPr>
          </a:p>
          <a:p>
            <a:pPr marL="22860" marR="214630">
              <a:lnSpc>
                <a:spcPct val="100000"/>
              </a:lnSpc>
              <a:tabLst>
                <a:tab pos="1795780" algn="l"/>
                <a:tab pos="1970405" algn="l"/>
              </a:tabLst>
            </a:pP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aaronpederson.ansible-autodeploy		Simple deployment tool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with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hooks </a:t>
            </a:r>
            <a:r>
              <a:rPr sz="800" spc="-17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abednarik.mysqld-exporter	Install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and configure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mysqld_exporter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abelboldu.openstack-glance</a:t>
            </a:r>
            <a:endParaRPr sz="8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</a:pP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abelboldu.openstack-keystone</a:t>
            </a:r>
            <a:endParaRPr sz="800">
              <a:latin typeface="Calibri"/>
              <a:cs typeface="Calibri"/>
            </a:endParaRPr>
          </a:p>
          <a:p>
            <a:pPr marL="22860" marR="36830">
              <a:lnSpc>
                <a:spcPct val="100000"/>
              </a:lnSpc>
              <a:tabLst>
                <a:tab pos="1710055" algn="l"/>
                <a:tab pos="1752600" algn="l"/>
                <a:tab pos="1985645" algn="l"/>
                <a:tab pos="2051050" algn="l"/>
              </a:tabLst>
            </a:pP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abelboldu.openstack-neutron-controller				OpenStack Neutron controller node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abelboldu.openstack-nova-controller			OpenStack Nova controller node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achaussier.mysql-backup		configure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mysql-backup</a:t>
            </a:r>
            <a:r>
              <a:rPr sz="8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with</a:t>
            </a:r>
            <a:r>
              <a:rPr sz="8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xtrabackup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 and </a:t>
            </a:r>
            <a:r>
              <a:rPr sz="800" spc="-16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achaussier.mysql-server	Install</a:t>
            </a:r>
            <a:r>
              <a:rPr sz="800" spc="-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mysql-server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package</a:t>
            </a:r>
            <a:endParaRPr sz="8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tabLst>
                <a:tab pos="1738630" algn="l"/>
              </a:tabLst>
            </a:pP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achilleskal.ansible_mysql8	your</a:t>
            </a:r>
            <a:r>
              <a:rPr sz="800" spc="-3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description</a:t>
            </a:r>
            <a:endParaRPr sz="8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tabLst>
                <a:tab pos="1626235" algn="l"/>
              </a:tabLst>
            </a:pP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adarnimrod.mysql	Provision</a:t>
            </a:r>
            <a:r>
              <a:rPr sz="800" spc="-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a</a:t>
            </a:r>
            <a:r>
              <a:rPr sz="800" spc="-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E9FFE1"/>
                </a:solidFill>
                <a:latin typeface="Calibri"/>
                <a:cs typeface="Calibri"/>
              </a:rPr>
              <a:t>MySQL</a:t>
            </a:r>
            <a:r>
              <a:rPr sz="800" spc="-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Calibri"/>
                <a:cs typeface="Calibri"/>
              </a:rPr>
              <a:t>server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502152"/>
            <a:ext cx="4599940" cy="2062480"/>
          </a:xfrm>
          <a:custGeom>
            <a:avLst/>
            <a:gdLst/>
            <a:ahLst/>
            <a:cxnLst/>
            <a:rect l="l" t="t" r="r" b="b"/>
            <a:pathLst>
              <a:path w="4599940" h="2062479">
                <a:moveTo>
                  <a:pt x="4599432" y="0"/>
                </a:moveTo>
                <a:lnTo>
                  <a:pt x="0" y="0"/>
                </a:lnTo>
                <a:lnTo>
                  <a:pt x="0" y="2061972"/>
                </a:lnTo>
                <a:lnTo>
                  <a:pt x="4599432" y="2061972"/>
                </a:lnTo>
                <a:lnTo>
                  <a:pt x="459943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5882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sz="4400" b="0" spc="-9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Role</a:t>
            </a:r>
            <a:endParaRPr sz="4400" dirty="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3523" y="1642859"/>
            <a:ext cx="4561840" cy="488315"/>
            <a:chOff x="763523" y="1642859"/>
            <a:chExt cx="4561840" cy="4883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78763" y="1650441"/>
              <a:ext cx="4546092" cy="420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3" y="1642859"/>
              <a:ext cx="4462272" cy="4876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38200" y="1690116"/>
            <a:ext cx="4432300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install </a:t>
            </a:r>
            <a:r>
              <a:rPr sz="1400" spc="5" dirty="0">
                <a:solidFill>
                  <a:srgbClr val="FFC000"/>
                </a:solidFill>
                <a:latin typeface="Consolas"/>
                <a:cs typeface="Consolas"/>
              </a:rPr>
              <a:t>geerlingguy.mysql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8763" y="2019287"/>
            <a:ext cx="9504045" cy="983615"/>
            <a:chOff x="778763" y="2019287"/>
            <a:chExt cx="9504045" cy="9836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763" y="2019287"/>
              <a:ext cx="9503664" cy="9433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763" y="2019299"/>
              <a:ext cx="6198108" cy="9829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005840" y="2499614"/>
            <a:ext cx="11880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5" dirty="0">
                <a:solidFill>
                  <a:srgbClr val="E9FFE1"/>
                </a:solidFill>
                <a:latin typeface="Calibri"/>
                <a:cs typeface="Calibri"/>
              </a:rPr>
              <a:t>s/geerlingguy.mysq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200" y="2058923"/>
            <a:ext cx="9389745" cy="83058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36830" rIns="0" bIns="0" rtlCol="0">
            <a:spAutoFit/>
          </a:bodyPr>
          <a:lstStyle/>
          <a:p>
            <a:pPr marL="172085" indent="-81280">
              <a:lnSpc>
                <a:spcPct val="100000"/>
              </a:lnSpc>
              <a:spcBef>
                <a:spcPts val="290"/>
              </a:spcBef>
              <a:buChar char="-"/>
              <a:tabLst>
                <a:tab pos="172720" algn="l"/>
              </a:tabLst>
            </a:pP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downloading</a:t>
            </a:r>
            <a:r>
              <a:rPr sz="1200" spc="-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role</a:t>
            </a:r>
            <a:r>
              <a:rPr sz="12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'mysql',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 owned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by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geerlingguy</a:t>
            </a:r>
            <a:endParaRPr sz="1200">
              <a:latin typeface="Calibri"/>
              <a:cs typeface="Calibri"/>
            </a:endParaRPr>
          </a:p>
          <a:p>
            <a:pPr marL="172085" indent="-81280">
              <a:lnSpc>
                <a:spcPct val="100000"/>
              </a:lnSpc>
              <a:buChar char="-"/>
              <a:tabLst>
                <a:tab pos="172720" algn="l"/>
              </a:tabLst>
            </a:pP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downloading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role</a:t>
            </a:r>
            <a:r>
              <a:rPr sz="12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from</a:t>
            </a:r>
            <a:r>
              <a:rPr sz="1200" spc="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https://github.com/geerlingguy/ansible-role-mysql/archive/2.9.5.tar.gz</a:t>
            </a:r>
            <a:endParaRPr sz="1200">
              <a:latin typeface="Calibri"/>
              <a:cs typeface="Calibri"/>
            </a:endParaRPr>
          </a:p>
          <a:p>
            <a:pPr marL="173355" indent="-82550">
              <a:lnSpc>
                <a:spcPct val="100000"/>
              </a:lnSpc>
              <a:buChar char="-"/>
              <a:tabLst>
                <a:tab pos="173990" algn="l"/>
              </a:tabLst>
            </a:pP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extracting</a:t>
            </a:r>
            <a:r>
              <a:rPr sz="12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E9FFE1"/>
                </a:solidFill>
                <a:latin typeface="Calibri"/>
                <a:cs typeface="Calibri"/>
              </a:rPr>
              <a:t>geerlingguy.mysql</a:t>
            </a:r>
            <a:r>
              <a:rPr sz="1200" spc="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to</a:t>
            </a:r>
            <a:r>
              <a:rPr sz="1200" spc="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/etc/ansible/role</a:t>
            </a:r>
            <a:endParaRPr sz="1200">
              <a:latin typeface="Calibri"/>
              <a:cs typeface="Calibri"/>
            </a:endParaRPr>
          </a:p>
          <a:p>
            <a:pPr marL="173355" indent="-82550">
              <a:lnSpc>
                <a:spcPct val="100000"/>
              </a:lnSpc>
              <a:buChar char="-"/>
              <a:tabLst>
                <a:tab pos="173990" algn="l"/>
              </a:tabLst>
            </a:pPr>
            <a:r>
              <a:rPr sz="1200" spc="-15" dirty="0">
                <a:solidFill>
                  <a:srgbClr val="E9FFE1"/>
                </a:solidFill>
                <a:latin typeface="Calibri"/>
                <a:cs typeface="Calibri"/>
              </a:rPr>
              <a:t>geerlingguy.mysql</a:t>
            </a:r>
            <a:r>
              <a:rPr sz="12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(2.9.5)</a:t>
            </a:r>
            <a:r>
              <a:rPr sz="12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was</a:t>
            </a:r>
            <a:r>
              <a:rPr sz="1200" spc="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installed</a:t>
            </a:r>
            <a:r>
              <a:rPr sz="1200" spc="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successfully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54094" y="2480817"/>
            <a:ext cx="2274570" cy="187960"/>
          </a:xfrm>
          <a:prstGeom prst="rect">
            <a:avLst/>
          </a:prstGeom>
          <a:solidFill>
            <a:srgbClr val="808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1200" spc="-20" dirty="0">
                <a:solidFill>
                  <a:srgbClr val="E9FFE1"/>
                </a:solidFill>
                <a:latin typeface="Calibri"/>
                <a:cs typeface="Calibri"/>
              </a:rPr>
              <a:t>/etc/ansible/roles/</a:t>
            </a:r>
            <a:r>
              <a:rPr sz="1800" spc="-30" baseline="5000" dirty="0">
                <a:solidFill>
                  <a:srgbClr val="E9FFE1"/>
                </a:solidFill>
                <a:latin typeface="Calibri"/>
                <a:cs typeface="Calibri"/>
              </a:rPr>
              <a:t>l</a:t>
            </a:r>
            <a:r>
              <a:rPr sz="1200" spc="-20" dirty="0">
                <a:solidFill>
                  <a:srgbClr val="E9FFE1"/>
                </a:solidFill>
                <a:latin typeface="Calibri"/>
                <a:cs typeface="Calibri"/>
              </a:rPr>
              <a:t>geerlingguy.mysql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39" y="3525392"/>
            <a:ext cx="124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2448" y="3769233"/>
            <a:ext cx="36823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6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geerlingguy.mysql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8200" y="3133344"/>
            <a:ext cx="180593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5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97167" y="3502152"/>
            <a:ext cx="4599940" cy="206248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  <a:p>
            <a:pPr marL="313690" marR="608330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600">
              <a:latin typeface="Consolas"/>
              <a:cs typeface="Consolas"/>
            </a:endParaRPr>
          </a:p>
          <a:p>
            <a:pPr marL="313690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748665" marR="1276350" indent="-212725">
              <a:lnSpc>
                <a:spcPts val="1750"/>
              </a:lnSpc>
              <a:spcBef>
                <a:spcPts val="200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role: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geerlingguy.mysql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become:</a:t>
            </a:r>
            <a:r>
              <a:rPr sz="16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yes</a:t>
            </a:r>
            <a:endParaRPr sz="1600">
              <a:latin typeface="Consolas"/>
              <a:cs typeface="Consolas"/>
            </a:endParaRPr>
          </a:p>
          <a:p>
            <a:pPr marL="748665">
              <a:lnSpc>
                <a:spcPts val="1915"/>
              </a:lnSpc>
              <a:spcBef>
                <a:spcPts val="12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600">
              <a:latin typeface="Consolas"/>
              <a:cs typeface="Consolas"/>
            </a:endParaRPr>
          </a:p>
          <a:p>
            <a:pPr marL="970915">
              <a:lnSpc>
                <a:spcPts val="1915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mysql_user_name:</a:t>
            </a:r>
            <a:r>
              <a:rPr sz="16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db-user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86255" y="4471415"/>
            <a:ext cx="914400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7406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sz="4400" b="0" spc="-9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Role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1901951"/>
            <a:ext cx="4599940" cy="2062480"/>
          </a:xfrm>
          <a:custGeom>
            <a:avLst/>
            <a:gdLst/>
            <a:ahLst/>
            <a:cxnLst/>
            <a:rect l="l" t="t" r="r" b="b"/>
            <a:pathLst>
              <a:path w="4599940" h="2062479">
                <a:moveTo>
                  <a:pt x="4599432" y="0"/>
                </a:moveTo>
                <a:lnTo>
                  <a:pt x="0" y="0"/>
                </a:lnTo>
                <a:lnTo>
                  <a:pt x="0" y="2061972"/>
                </a:lnTo>
                <a:lnTo>
                  <a:pt x="4599432" y="2061972"/>
                </a:lnTo>
                <a:lnTo>
                  <a:pt x="459943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29639" y="1924938"/>
            <a:ext cx="390461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  <a:p>
            <a:pPr marL="222250" marR="5080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db-and-webserver</a:t>
            </a:r>
            <a:endParaRPr sz="16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667385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668020" algn="l"/>
              </a:tabLst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geerlingguy.mysql</a:t>
            </a:r>
            <a:endParaRPr sz="1600">
              <a:latin typeface="Consolas"/>
              <a:cs typeface="Consolas"/>
            </a:endParaRPr>
          </a:p>
          <a:p>
            <a:pPr marL="667385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668020" algn="l"/>
              </a:tabLst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1533144"/>
            <a:ext cx="3301365" cy="368935"/>
          </a:xfrm>
          <a:custGeom>
            <a:avLst/>
            <a:gdLst/>
            <a:ahLst/>
            <a:cxnLst/>
            <a:rect l="l" t="t" r="r" b="b"/>
            <a:pathLst>
              <a:path w="3301365" h="368935">
                <a:moveTo>
                  <a:pt x="3300984" y="0"/>
                </a:moveTo>
                <a:lnTo>
                  <a:pt x="0" y="0"/>
                </a:lnTo>
                <a:lnTo>
                  <a:pt x="0" y="368808"/>
                </a:lnTo>
                <a:lnTo>
                  <a:pt x="3300984" y="368808"/>
                </a:lnTo>
                <a:lnTo>
                  <a:pt x="33009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38200" y="1533144"/>
            <a:ext cx="3301365" cy="36893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Playbook-all-in-one.yml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44411" y="1901951"/>
            <a:ext cx="5374005" cy="3046730"/>
          </a:xfrm>
          <a:custGeom>
            <a:avLst/>
            <a:gdLst/>
            <a:ahLst/>
            <a:cxnLst/>
            <a:rect l="l" t="t" r="r" b="b"/>
            <a:pathLst>
              <a:path w="5374005" h="3046729">
                <a:moveTo>
                  <a:pt x="5373624" y="0"/>
                </a:moveTo>
                <a:lnTo>
                  <a:pt x="0" y="0"/>
                </a:lnTo>
                <a:lnTo>
                  <a:pt x="0" y="3046476"/>
                </a:lnTo>
                <a:lnTo>
                  <a:pt x="5373624" y="3046476"/>
                </a:lnTo>
                <a:lnTo>
                  <a:pt x="537362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37121" y="1924938"/>
            <a:ext cx="124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37121" y="3387674"/>
            <a:ext cx="124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9626" y="2168779"/>
            <a:ext cx="423926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6197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444500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444500" algn="l"/>
              </a:tabLst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geerlingguy.mysql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sz="1650">
              <a:latin typeface="Consolas"/>
              <a:cs typeface="Consolas"/>
            </a:endParaRPr>
          </a:p>
          <a:p>
            <a:pPr marR="5080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sz="16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Server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web-server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444500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444500" algn="l"/>
              </a:tabLst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4411" y="1533144"/>
            <a:ext cx="3401695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Playbook-distributed.yml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81443" y="5010911"/>
            <a:ext cx="914400" cy="1847214"/>
            <a:chOff x="6981443" y="5010911"/>
            <a:chExt cx="914400" cy="1847214"/>
          </a:xfrm>
        </p:grpSpPr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81443" y="5010911"/>
              <a:ext cx="914400" cy="914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1443" y="5963410"/>
              <a:ext cx="914400" cy="8945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8145526" y="5268214"/>
            <a:ext cx="1349375" cy="276860"/>
            <a:chOff x="8145526" y="5268214"/>
            <a:chExt cx="1349375" cy="276860"/>
          </a:xfrm>
        </p:grpSpPr>
        <p:sp>
          <p:nvSpPr>
            <p:cNvPr id="17" name="object 17"/>
            <p:cNvSpPr/>
            <p:nvPr/>
          </p:nvSpPr>
          <p:spPr>
            <a:xfrm>
              <a:off x="8151876" y="5274564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1204722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204722" y="263652"/>
                  </a:lnTo>
                  <a:lnTo>
                    <a:pt x="1336548" y="131826"/>
                  </a:lnTo>
                  <a:lnTo>
                    <a:pt x="1204722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151876" y="5274564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0" y="0"/>
                  </a:moveTo>
                  <a:lnTo>
                    <a:pt x="1204722" y="0"/>
                  </a:lnTo>
                  <a:lnTo>
                    <a:pt x="1336548" y="131826"/>
                  </a:lnTo>
                  <a:lnTo>
                    <a:pt x="1204722" y="263652"/>
                  </a:lnTo>
                  <a:lnTo>
                    <a:pt x="0" y="26365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8504046" y="5242052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45526" y="6237478"/>
            <a:ext cx="1349375" cy="276860"/>
            <a:chOff x="8145526" y="6237478"/>
            <a:chExt cx="1349375" cy="276860"/>
          </a:xfrm>
        </p:grpSpPr>
        <p:sp>
          <p:nvSpPr>
            <p:cNvPr id="21" name="object 21"/>
            <p:cNvSpPr/>
            <p:nvPr/>
          </p:nvSpPr>
          <p:spPr>
            <a:xfrm>
              <a:off x="8151876" y="6243828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59">
                  <a:moveTo>
                    <a:pt x="1204722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204722" y="263652"/>
                  </a:lnTo>
                  <a:lnTo>
                    <a:pt x="1336548" y="131826"/>
                  </a:lnTo>
                  <a:lnTo>
                    <a:pt x="1204722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51876" y="6243828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59">
                  <a:moveTo>
                    <a:pt x="0" y="0"/>
                  </a:moveTo>
                  <a:lnTo>
                    <a:pt x="1204722" y="0"/>
                  </a:lnTo>
                  <a:lnTo>
                    <a:pt x="1336548" y="131826"/>
                  </a:lnTo>
                  <a:lnTo>
                    <a:pt x="1204722" y="263652"/>
                  </a:lnTo>
                  <a:lnTo>
                    <a:pt x="0" y="26365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8526906" y="6211925"/>
            <a:ext cx="52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827990" y="5160186"/>
            <a:ext cx="694055" cy="527685"/>
            <a:chOff x="9827990" y="5160186"/>
            <a:chExt cx="694055" cy="527685"/>
          </a:xfrm>
        </p:grpSpPr>
        <p:sp>
          <p:nvSpPr>
            <p:cNvPr id="25" name="object 25"/>
            <p:cNvSpPr/>
            <p:nvPr/>
          </p:nvSpPr>
          <p:spPr>
            <a:xfrm>
              <a:off x="9827990" y="5160186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072088" y="5225796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51"/>
                  </a:lnTo>
                  <a:lnTo>
                    <a:pt x="38615" y="11002"/>
                  </a:lnTo>
                  <a:lnTo>
                    <a:pt x="10360" y="22942"/>
                  </a:lnTo>
                  <a:lnTo>
                    <a:pt x="0" y="37564"/>
                  </a:lnTo>
                  <a:lnTo>
                    <a:pt x="10360" y="52186"/>
                  </a:lnTo>
                  <a:lnTo>
                    <a:pt x="38615" y="64126"/>
                  </a:lnTo>
                  <a:lnTo>
                    <a:pt x="80523" y="72176"/>
                  </a:lnTo>
                  <a:lnTo>
                    <a:pt x="131843" y="75128"/>
                  </a:lnTo>
                  <a:lnTo>
                    <a:pt x="183163" y="72176"/>
                  </a:lnTo>
                  <a:lnTo>
                    <a:pt x="225071" y="64126"/>
                  </a:lnTo>
                  <a:lnTo>
                    <a:pt x="253326" y="52186"/>
                  </a:lnTo>
                  <a:lnTo>
                    <a:pt x="263687" y="37564"/>
                  </a:lnTo>
                  <a:lnTo>
                    <a:pt x="253326" y="22942"/>
                  </a:lnTo>
                  <a:lnTo>
                    <a:pt x="225071" y="11002"/>
                  </a:lnTo>
                  <a:lnTo>
                    <a:pt x="183163" y="2951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2088" y="5282143"/>
              <a:ext cx="226908" cy="25185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9827990" y="6149261"/>
            <a:ext cx="753745" cy="641350"/>
            <a:chOff x="9827990" y="6149261"/>
            <a:chExt cx="753745" cy="641350"/>
          </a:xfrm>
        </p:grpSpPr>
        <p:sp>
          <p:nvSpPr>
            <p:cNvPr id="29" name="object 29"/>
            <p:cNvSpPr/>
            <p:nvPr/>
          </p:nvSpPr>
          <p:spPr>
            <a:xfrm>
              <a:off x="10032476" y="6248421"/>
              <a:ext cx="335280" cy="335915"/>
            </a:xfrm>
            <a:custGeom>
              <a:avLst/>
              <a:gdLst/>
              <a:ahLst/>
              <a:cxnLst/>
              <a:rect l="l" t="t" r="r" b="b"/>
              <a:pathLst>
                <a:path w="335279" h="335915">
                  <a:moveTo>
                    <a:pt x="167596" y="0"/>
                  </a:moveTo>
                  <a:lnTo>
                    <a:pt x="123022" y="5985"/>
                  </a:lnTo>
                  <a:lnTo>
                    <a:pt x="82981" y="22881"/>
                  </a:lnTo>
                  <a:lnTo>
                    <a:pt x="49066" y="49093"/>
                  </a:lnTo>
                  <a:lnTo>
                    <a:pt x="22868" y="83027"/>
                  </a:lnTo>
                  <a:lnTo>
                    <a:pt x="5982" y="123090"/>
                  </a:lnTo>
                  <a:lnTo>
                    <a:pt x="0" y="167689"/>
                  </a:lnTo>
                  <a:lnTo>
                    <a:pt x="5982" y="212288"/>
                  </a:lnTo>
                  <a:lnTo>
                    <a:pt x="22869" y="252351"/>
                  </a:lnTo>
                  <a:lnTo>
                    <a:pt x="49066" y="286285"/>
                  </a:lnTo>
                  <a:lnTo>
                    <a:pt x="82982" y="312497"/>
                  </a:lnTo>
                  <a:lnTo>
                    <a:pt x="123023" y="329392"/>
                  </a:lnTo>
                  <a:lnTo>
                    <a:pt x="167597" y="335378"/>
                  </a:lnTo>
                  <a:lnTo>
                    <a:pt x="212171" y="329392"/>
                  </a:lnTo>
                  <a:lnTo>
                    <a:pt x="252212" y="312497"/>
                  </a:lnTo>
                  <a:lnTo>
                    <a:pt x="259720" y="306695"/>
                  </a:lnTo>
                  <a:lnTo>
                    <a:pt x="143339" y="306695"/>
                  </a:lnTo>
                  <a:lnTo>
                    <a:pt x="98911" y="290946"/>
                  </a:lnTo>
                  <a:lnTo>
                    <a:pt x="62793" y="262125"/>
                  </a:lnTo>
                  <a:lnTo>
                    <a:pt x="37840" y="223043"/>
                  </a:lnTo>
                  <a:lnTo>
                    <a:pt x="26903" y="176515"/>
                  </a:lnTo>
                  <a:lnTo>
                    <a:pt x="334010" y="176515"/>
                  </a:lnTo>
                  <a:lnTo>
                    <a:pt x="335194" y="167689"/>
                  </a:lnTo>
                  <a:lnTo>
                    <a:pt x="334010" y="158863"/>
                  </a:lnTo>
                  <a:lnTo>
                    <a:pt x="26903" y="158863"/>
                  </a:lnTo>
                  <a:lnTo>
                    <a:pt x="37840" y="112335"/>
                  </a:lnTo>
                  <a:lnTo>
                    <a:pt x="62793" y="73253"/>
                  </a:lnTo>
                  <a:lnTo>
                    <a:pt x="98911" y="44432"/>
                  </a:lnTo>
                  <a:lnTo>
                    <a:pt x="143339" y="28683"/>
                  </a:lnTo>
                  <a:lnTo>
                    <a:pt x="259719" y="28683"/>
                  </a:lnTo>
                  <a:lnTo>
                    <a:pt x="252212" y="22881"/>
                  </a:lnTo>
                  <a:lnTo>
                    <a:pt x="212171" y="5985"/>
                  </a:lnTo>
                  <a:lnTo>
                    <a:pt x="167596" y="0"/>
                  </a:lnTo>
                  <a:close/>
                </a:path>
                <a:path w="335279" h="335915">
                  <a:moveTo>
                    <a:pt x="97471" y="176515"/>
                  </a:moveTo>
                  <a:lnTo>
                    <a:pt x="79829" y="176515"/>
                  </a:lnTo>
                  <a:lnTo>
                    <a:pt x="87209" y="213114"/>
                  </a:lnTo>
                  <a:lnTo>
                    <a:pt x="102157" y="247231"/>
                  </a:lnTo>
                  <a:lnTo>
                    <a:pt x="121818" y="278535"/>
                  </a:lnTo>
                  <a:lnTo>
                    <a:pt x="143339" y="306695"/>
                  </a:lnTo>
                  <a:lnTo>
                    <a:pt x="191854" y="306695"/>
                  </a:lnTo>
                  <a:lnTo>
                    <a:pt x="198619" y="297869"/>
                  </a:lnTo>
                  <a:lnTo>
                    <a:pt x="158776" y="297869"/>
                  </a:lnTo>
                  <a:lnTo>
                    <a:pt x="137785" y="270592"/>
                  </a:lnTo>
                  <a:lnTo>
                    <a:pt x="118861" y="241163"/>
                  </a:lnTo>
                  <a:lnTo>
                    <a:pt x="104569" y="209749"/>
                  </a:lnTo>
                  <a:lnTo>
                    <a:pt x="97471" y="176515"/>
                  </a:lnTo>
                  <a:close/>
                </a:path>
                <a:path w="335279" h="335915">
                  <a:moveTo>
                    <a:pt x="334010" y="176515"/>
                  </a:moveTo>
                  <a:lnTo>
                    <a:pt x="308290" y="176515"/>
                  </a:lnTo>
                  <a:lnTo>
                    <a:pt x="297354" y="223043"/>
                  </a:lnTo>
                  <a:lnTo>
                    <a:pt x="272400" y="262125"/>
                  </a:lnTo>
                  <a:lnTo>
                    <a:pt x="236283" y="290946"/>
                  </a:lnTo>
                  <a:lnTo>
                    <a:pt x="191854" y="306695"/>
                  </a:lnTo>
                  <a:lnTo>
                    <a:pt x="259720" y="306695"/>
                  </a:lnTo>
                  <a:lnTo>
                    <a:pt x="286128" y="286285"/>
                  </a:lnTo>
                  <a:lnTo>
                    <a:pt x="312325" y="252351"/>
                  </a:lnTo>
                  <a:lnTo>
                    <a:pt x="329211" y="212288"/>
                  </a:lnTo>
                  <a:lnTo>
                    <a:pt x="334010" y="176515"/>
                  </a:lnTo>
                  <a:close/>
                </a:path>
                <a:path w="335279" h="335915">
                  <a:moveTo>
                    <a:pt x="176418" y="176515"/>
                  </a:moveTo>
                  <a:lnTo>
                    <a:pt x="158776" y="176515"/>
                  </a:lnTo>
                  <a:lnTo>
                    <a:pt x="158776" y="297869"/>
                  </a:lnTo>
                  <a:lnTo>
                    <a:pt x="176418" y="297869"/>
                  </a:lnTo>
                  <a:lnTo>
                    <a:pt x="176418" y="176515"/>
                  </a:lnTo>
                  <a:close/>
                </a:path>
                <a:path w="335279" h="335915">
                  <a:moveTo>
                    <a:pt x="255365" y="176515"/>
                  </a:moveTo>
                  <a:lnTo>
                    <a:pt x="237723" y="176515"/>
                  </a:lnTo>
                  <a:lnTo>
                    <a:pt x="230625" y="209749"/>
                  </a:lnTo>
                  <a:lnTo>
                    <a:pt x="216332" y="241163"/>
                  </a:lnTo>
                  <a:lnTo>
                    <a:pt x="197409" y="270592"/>
                  </a:lnTo>
                  <a:lnTo>
                    <a:pt x="176418" y="297869"/>
                  </a:lnTo>
                  <a:lnTo>
                    <a:pt x="198619" y="297869"/>
                  </a:lnTo>
                  <a:lnTo>
                    <a:pt x="213438" y="278535"/>
                  </a:lnTo>
                  <a:lnTo>
                    <a:pt x="233202" y="247231"/>
                  </a:lnTo>
                  <a:lnTo>
                    <a:pt x="248170" y="213114"/>
                  </a:lnTo>
                  <a:lnTo>
                    <a:pt x="255365" y="176515"/>
                  </a:lnTo>
                  <a:close/>
                </a:path>
                <a:path w="335279" h="335915">
                  <a:moveTo>
                    <a:pt x="191854" y="28683"/>
                  </a:moveTo>
                  <a:lnTo>
                    <a:pt x="143339" y="28683"/>
                  </a:lnTo>
                  <a:lnTo>
                    <a:pt x="121755" y="56843"/>
                  </a:lnTo>
                  <a:lnTo>
                    <a:pt x="101991" y="88147"/>
                  </a:lnTo>
                  <a:lnTo>
                    <a:pt x="87023" y="122264"/>
                  </a:lnTo>
                  <a:lnTo>
                    <a:pt x="79829" y="158863"/>
                  </a:lnTo>
                  <a:lnTo>
                    <a:pt x="97471" y="158863"/>
                  </a:lnTo>
                  <a:lnTo>
                    <a:pt x="104569" y="125629"/>
                  </a:lnTo>
                  <a:lnTo>
                    <a:pt x="118861" y="94214"/>
                  </a:lnTo>
                  <a:lnTo>
                    <a:pt x="137832" y="64724"/>
                  </a:lnTo>
                  <a:lnTo>
                    <a:pt x="158776" y="37509"/>
                  </a:lnTo>
                  <a:lnTo>
                    <a:pt x="198619" y="37509"/>
                  </a:lnTo>
                  <a:lnTo>
                    <a:pt x="191854" y="28683"/>
                  </a:lnTo>
                  <a:close/>
                </a:path>
                <a:path w="335279" h="335915">
                  <a:moveTo>
                    <a:pt x="176417" y="37509"/>
                  </a:moveTo>
                  <a:lnTo>
                    <a:pt x="158776" y="37509"/>
                  </a:lnTo>
                  <a:lnTo>
                    <a:pt x="158776" y="158863"/>
                  </a:lnTo>
                  <a:lnTo>
                    <a:pt x="176418" y="158863"/>
                  </a:lnTo>
                  <a:lnTo>
                    <a:pt x="176417" y="37509"/>
                  </a:lnTo>
                  <a:close/>
                </a:path>
                <a:path w="335279" h="335915">
                  <a:moveTo>
                    <a:pt x="198619" y="37509"/>
                  </a:moveTo>
                  <a:lnTo>
                    <a:pt x="176417" y="37509"/>
                  </a:lnTo>
                  <a:lnTo>
                    <a:pt x="197449" y="64786"/>
                  </a:lnTo>
                  <a:lnTo>
                    <a:pt x="216332" y="94049"/>
                  </a:lnTo>
                  <a:lnTo>
                    <a:pt x="230625" y="125443"/>
                  </a:lnTo>
                  <a:lnTo>
                    <a:pt x="237723" y="158863"/>
                  </a:lnTo>
                  <a:lnTo>
                    <a:pt x="255365" y="158863"/>
                  </a:lnTo>
                  <a:lnTo>
                    <a:pt x="248170" y="122264"/>
                  </a:lnTo>
                  <a:lnTo>
                    <a:pt x="233202" y="88147"/>
                  </a:lnTo>
                  <a:lnTo>
                    <a:pt x="213438" y="56843"/>
                  </a:lnTo>
                  <a:lnTo>
                    <a:pt x="198619" y="37509"/>
                  </a:lnTo>
                  <a:close/>
                </a:path>
                <a:path w="335279" h="335915">
                  <a:moveTo>
                    <a:pt x="259719" y="28683"/>
                  </a:moveTo>
                  <a:lnTo>
                    <a:pt x="191854" y="28683"/>
                  </a:lnTo>
                  <a:lnTo>
                    <a:pt x="236282" y="44432"/>
                  </a:lnTo>
                  <a:lnTo>
                    <a:pt x="272400" y="73253"/>
                  </a:lnTo>
                  <a:lnTo>
                    <a:pt x="297354" y="112335"/>
                  </a:lnTo>
                  <a:lnTo>
                    <a:pt x="308290" y="158863"/>
                  </a:lnTo>
                  <a:lnTo>
                    <a:pt x="334010" y="158863"/>
                  </a:lnTo>
                  <a:lnTo>
                    <a:pt x="329211" y="123090"/>
                  </a:lnTo>
                  <a:lnTo>
                    <a:pt x="312325" y="83027"/>
                  </a:lnTo>
                  <a:lnTo>
                    <a:pt x="286127" y="49093"/>
                  </a:lnTo>
                  <a:lnTo>
                    <a:pt x="259719" y="2868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827990" y="6149261"/>
              <a:ext cx="753745" cy="641350"/>
            </a:xfrm>
            <a:custGeom>
              <a:avLst/>
              <a:gdLst/>
              <a:ahLst/>
              <a:cxnLst/>
              <a:rect l="l" t="t" r="r" b="b"/>
              <a:pathLst>
                <a:path w="753745" h="641350">
                  <a:moveTo>
                    <a:pt x="546209" y="584200"/>
                  </a:moveTo>
                  <a:lnTo>
                    <a:pt x="207182" y="584200"/>
                  </a:lnTo>
                  <a:lnTo>
                    <a:pt x="207182" y="640735"/>
                  </a:lnTo>
                  <a:lnTo>
                    <a:pt x="546209" y="640735"/>
                  </a:lnTo>
                  <a:lnTo>
                    <a:pt x="546209" y="584200"/>
                  </a:lnTo>
                  <a:close/>
                </a:path>
                <a:path w="753745" h="641350">
                  <a:moveTo>
                    <a:pt x="452035" y="527664"/>
                  </a:moveTo>
                  <a:lnTo>
                    <a:pt x="301356" y="527664"/>
                  </a:lnTo>
                  <a:lnTo>
                    <a:pt x="301356" y="584200"/>
                  </a:lnTo>
                  <a:lnTo>
                    <a:pt x="452035" y="584200"/>
                  </a:lnTo>
                  <a:lnTo>
                    <a:pt x="452035" y="527664"/>
                  </a:lnTo>
                  <a:close/>
                </a:path>
                <a:path w="753745" h="641350">
                  <a:moveTo>
                    <a:pt x="715722" y="0"/>
                  </a:moveTo>
                  <a:lnTo>
                    <a:pt x="37669" y="0"/>
                  </a:lnTo>
                  <a:lnTo>
                    <a:pt x="23043" y="2974"/>
                  </a:lnTo>
                  <a:lnTo>
                    <a:pt x="11065" y="11071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972" y="504608"/>
                  </a:lnTo>
                  <a:lnTo>
                    <a:pt x="11065" y="516593"/>
                  </a:lnTo>
                  <a:lnTo>
                    <a:pt x="23043" y="524690"/>
                  </a:lnTo>
                  <a:lnTo>
                    <a:pt x="37669" y="527664"/>
                  </a:lnTo>
                  <a:lnTo>
                    <a:pt x="715722" y="527664"/>
                  </a:lnTo>
                  <a:lnTo>
                    <a:pt x="730349" y="524690"/>
                  </a:lnTo>
                  <a:lnTo>
                    <a:pt x="742326" y="516593"/>
                  </a:lnTo>
                  <a:lnTo>
                    <a:pt x="750420" y="504608"/>
                  </a:lnTo>
                  <a:lnTo>
                    <a:pt x="753392" y="489974"/>
                  </a:lnTo>
                  <a:lnTo>
                    <a:pt x="753392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753392" y="56535"/>
                  </a:lnTo>
                  <a:lnTo>
                    <a:pt x="753392" y="37690"/>
                  </a:lnTo>
                  <a:lnTo>
                    <a:pt x="750420" y="23055"/>
                  </a:lnTo>
                  <a:lnTo>
                    <a:pt x="742326" y="11071"/>
                  </a:lnTo>
                  <a:lnTo>
                    <a:pt x="730349" y="2974"/>
                  </a:lnTo>
                  <a:lnTo>
                    <a:pt x="715722" y="0"/>
                  </a:lnTo>
                  <a:close/>
                </a:path>
                <a:path w="753745" h="641350">
                  <a:moveTo>
                    <a:pt x="753392" y="56535"/>
                  </a:moveTo>
                  <a:lnTo>
                    <a:pt x="696888" y="56535"/>
                  </a:lnTo>
                  <a:lnTo>
                    <a:pt x="696888" y="471129"/>
                  </a:lnTo>
                  <a:lnTo>
                    <a:pt x="753392" y="471129"/>
                  </a:lnTo>
                  <a:lnTo>
                    <a:pt x="753392" y="56535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451861" y="4789678"/>
            <a:ext cx="1349375" cy="278130"/>
            <a:chOff x="2451861" y="4789678"/>
            <a:chExt cx="1349375" cy="278130"/>
          </a:xfrm>
        </p:grpSpPr>
        <p:sp>
          <p:nvSpPr>
            <p:cNvPr id="32" name="object 32"/>
            <p:cNvSpPr/>
            <p:nvPr/>
          </p:nvSpPr>
          <p:spPr>
            <a:xfrm>
              <a:off x="2458211" y="4796028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1203960" y="265176"/>
                  </a:lnTo>
                  <a:lnTo>
                    <a:pt x="1336548" y="132588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458211" y="4796028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8" y="132588"/>
                  </a:lnTo>
                  <a:lnTo>
                    <a:pt x="1203960" y="265176"/>
                  </a:lnTo>
                  <a:lnTo>
                    <a:pt x="0" y="2651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809494" y="4765040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097749" y="4651171"/>
            <a:ext cx="694055" cy="527685"/>
            <a:chOff x="4097749" y="4651171"/>
            <a:chExt cx="694055" cy="527685"/>
          </a:xfrm>
        </p:grpSpPr>
        <p:sp>
          <p:nvSpPr>
            <p:cNvPr id="36" name="object 36"/>
            <p:cNvSpPr/>
            <p:nvPr/>
          </p:nvSpPr>
          <p:spPr>
            <a:xfrm>
              <a:off x="4097749" y="4651171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770" y="4794803"/>
              <a:ext cx="159968" cy="1886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9465" y="4795978"/>
              <a:ext cx="191862" cy="192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94894"/>
            <a:ext cx="2816861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List</a:t>
            </a:r>
            <a:r>
              <a:rPr sz="4400" b="0" spc="-10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5" dirty="0">
                <a:solidFill>
                  <a:srgbClr val="FF6600"/>
                </a:solidFill>
                <a:latin typeface="Calibri Light"/>
                <a:cs typeface="Calibri Light"/>
              </a:rPr>
              <a:t>Roles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idx="1"/>
          </p:nvPr>
        </p:nvSpPr>
        <p:spPr>
          <a:xfrm>
            <a:off x="860462" y="2389913"/>
            <a:ext cx="9980611" cy="22397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$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dirty="0"/>
              <a:t>ansible-galaxy</a:t>
            </a:r>
            <a:r>
              <a:rPr spc="-5" dirty="0"/>
              <a:t> </a:t>
            </a:r>
            <a:r>
              <a:rPr dirty="0">
                <a:solidFill>
                  <a:srgbClr val="F1F1F1"/>
                </a:solidFill>
              </a:rPr>
              <a:t>list</a:t>
            </a:r>
            <a:endParaRPr dirty="0">
              <a:solidFill>
                <a:srgbClr val="F1F1F1"/>
              </a:solidFill>
            </a:endParaRPr>
          </a:p>
          <a:p>
            <a:pPr marL="263525" indent="-172720">
              <a:lnSpc>
                <a:spcPct val="100000"/>
              </a:lnSpc>
              <a:spcBef>
                <a:spcPts val="1225"/>
              </a:spcBef>
              <a:buChar char="-"/>
              <a:tabLst>
                <a:tab pos="264160" algn="l"/>
              </a:tabLst>
            </a:pP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geerlingguy.mysql</a:t>
            </a:r>
            <a:endParaRPr sz="1200" dirty="0">
              <a:latin typeface="Calibri"/>
              <a:cs typeface="Calibri"/>
            </a:endParaRPr>
          </a:p>
          <a:p>
            <a:pPr marL="263525" indent="-172720">
              <a:lnSpc>
                <a:spcPct val="100000"/>
              </a:lnSpc>
              <a:buChar char="-"/>
              <a:tabLst>
                <a:tab pos="264160" algn="l"/>
              </a:tabLst>
            </a:pP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kodekloud1.mysql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 dirty="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FFFF"/>
                </a:solidFill>
              </a:rPr>
              <a:t>$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/>
              <a:t>ansible-config</a:t>
            </a:r>
            <a:r>
              <a:rPr spc="5" dirty="0"/>
              <a:t> </a:t>
            </a:r>
            <a:r>
              <a:rPr dirty="0">
                <a:solidFill>
                  <a:srgbClr val="F1F1F1"/>
                </a:solidFill>
              </a:rPr>
              <a:t>dump</a:t>
            </a:r>
            <a:r>
              <a:rPr spc="20" dirty="0">
                <a:solidFill>
                  <a:srgbClr val="F1F1F1"/>
                </a:solidFill>
              </a:rPr>
              <a:t> </a:t>
            </a:r>
            <a:r>
              <a:rPr dirty="0">
                <a:solidFill>
                  <a:srgbClr val="F1F1F1"/>
                </a:solidFill>
              </a:rPr>
              <a:t>| grep</a:t>
            </a:r>
            <a:r>
              <a:rPr spc="5" dirty="0">
                <a:solidFill>
                  <a:srgbClr val="F1F1F1"/>
                </a:solidFill>
              </a:rPr>
              <a:t> </a:t>
            </a:r>
            <a:r>
              <a:rPr dirty="0">
                <a:solidFill>
                  <a:srgbClr val="F1F1F1"/>
                </a:solidFill>
              </a:rPr>
              <a:t>ROLE</a:t>
            </a:r>
            <a:endParaRPr dirty="0">
              <a:solidFill>
                <a:srgbClr val="F1F1F1"/>
              </a:solidFill>
            </a:endParaRPr>
          </a:p>
          <a:p>
            <a:pPr marL="91440">
              <a:lnSpc>
                <a:spcPct val="100000"/>
              </a:lnSpc>
              <a:spcBef>
                <a:spcPts val="1225"/>
              </a:spcBef>
            </a:pPr>
            <a:r>
              <a:rPr sz="1200" spc="-20" dirty="0">
                <a:solidFill>
                  <a:srgbClr val="E9FFE1"/>
                </a:solidFill>
                <a:latin typeface="Calibri"/>
                <a:cs typeface="Calibri"/>
              </a:rPr>
              <a:t>EFAULT_PRIVATE_ROLE_VARS(default)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 =</a:t>
            </a:r>
            <a:r>
              <a:rPr sz="12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False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939" y="3405632"/>
            <a:ext cx="2063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E9FFE1"/>
                </a:solidFill>
                <a:latin typeface="Calibri"/>
                <a:cs typeface="Calibri"/>
              </a:rPr>
              <a:t>DEFAULT_ROLES_PATH(default)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=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02279" y="3423665"/>
            <a:ext cx="4507230" cy="187960"/>
          </a:xfrm>
          <a:prstGeom prst="rect">
            <a:avLst/>
          </a:prstGeom>
          <a:solidFill>
            <a:srgbClr val="0080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[u'/root/.ansible/roles',</a:t>
            </a:r>
            <a:r>
              <a:rPr sz="1200" spc="5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u'/usr/share/ansible/roles',</a:t>
            </a:r>
            <a:r>
              <a:rPr sz="1200" spc="5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u'/etc/ansible/roles']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6939" y="3588511"/>
            <a:ext cx="4413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GALAXY_ROLE_SKELETON(default)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=</a:t>
            </a:r>
            <a:r>
              <a:rPr sz="12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None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GALAXY_ROLE_SKELETON_IGNORE(default)</a:t>
            </a:r>
            <a:r>
              <a:rPr sz="1200" spc="-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=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['^.git$', '^.*/.git_keep$']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6585" y="4833128"/>
            <a:ext cx="6187440" cy="488315"/>
            <a:chOff x="803148" y="4335767"/>
            <a:chExt cx="6187440" cy="4883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18388" y="4343349"/>
              <a:ext cx="6172200" cy="4206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148" y="4335767"/>
              <a:ext cx="5545836" cy="48769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5538" y="4843582"/>
            <a:ext cx="6057900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geerlingguy.mysql</a:t>
            </a:r>
            <a:r>
              <a:rPr sz="1400" spc="3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–p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./roles</a:t>
            </a:r>
            <a:endParaRPr sz="1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882523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case</a:t>
            </a:r>
            <a:r>
              <a:rPr sz="4400" b="0" spc="-1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example</a:t>
            </a:r>
            <a:r>
              <a:rPr sz="4400" b="0" spc="-6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complex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77824" y="1094232"/>
            <a:ext cx="7187565" cy="4919980"/>
            <a:chOff x="877824" y="1094232"/>
            <a:chExt cx="7187565" cy="491998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824" y="2735580"/>
              <a:ext cx="1219200" cy="1219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400" y="3243072"/>
              <a:ext cx="403860" cy="4038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3220" y="1094232"/>
              <a:ext cx="1219200" cy="1219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97024" y="1665732"/>
              <a:ext cx="4615815" cy="1717039"/>
            </a:xfrm>
            <a:custGeom>
              <a:avLst/>
              <a:gdLst/>
              <a:ahLst/>
              <a:cxnLst/>
              <a:rect l="l" t="t" r="r" b="b"/>
              <a:pathLst>
                <a:path w="4615815" h="1717039">
                  <a:moveTo>
                    <a:pt x="76200" y="1640458"/>
                  </a:moveTo>
                  <a:lnTo>
                    <a:pt x="0" y="1678558"/>
                  </a:lnTo>
                  <a:lnTo>
                    <a:pt x="76200" y="1716658"/>
                  </a:lnTo>
                  <a:lnTo>
                    <a:pt x="76200" y="1684908"/>
                  </a:lnTo>
                  <a:lnTo>
                    <a:pt x="63500" y="1684908"/>
                  </a:lnTo>
                  <a:lnTo>
                    <a:pt x="63500" y="1672208"/>
                  </a:lnTo>
                  <a:lnTo>
                    <a:pt x="76200" y="1672208"/>
                  </a:lnTo>
                  <a:lnTo>
                    <a:pt x="76200" y="1640458"/>
                  </a:lnTo>
                  <a:close/>
                </a:path>
                <a:path w="4615815" h="1717039">
                  <a:moveTo>
                    <a:pt x="76200" y="1672208"/>
                  </a:moveTo>
                  <a:lnTo>
                    <a:pt x="63500" y="1672208"/>
                  </a:lnTo>
                  <a:lnTo>
                    <a:pt x="63500" y="1684908"/>
                  </a:lnTo>
                  <a:lnTo>
                    <a:pt x="76200" y="1684908"/>
                  </a:lnTo>
                  <a:lnTo>
                    <a:pt x="76200" y="1672208"/>
                  </a:lnTo>
                  <a:close/>
                </a:path>
                <a:path w="4615815" h="1717039">
                  <a:moveTo>
                    <a:pt x="165100" y="1672208"/>
                  </a:moveTo>
                  <a:lnTo>
                    <a:pt x="76200" y="1672208"/>
                  </a:lnTo>
                  <a:lnTo>
                    <a:pt x="76200" y="1684908"/>
                  </a:lnTo>
                  <a:lnTo>
                    <a:pt x="165100" y="1684908"/>
                  </a:lnTo>
                  <a:lnTo>
                    <a:pt x="165100" y="1672208"/>
                  </a:lnTo>
                  <a:close/>
                </a:path>
                <a:path w="4615815" h="1717039">
                  <a:moveTo>
                    <a:pt x="215900" y="1672208"/>
                  </a:moveTo>
                  <a:lnTo>
                    <a:pt x="203200" y="1672208"/>
                  </a:lnTo>
                  <a:lnTo>
                    <a:pt x="203200" y="1684908"/>
                  </a:lnTo>
                  <a:lnTo>
                    <a:pt x="215900" y="1684908"/>
                  </a:lnTo>
                  <a:lnTo>
                    <a:pt x="215900" y="1672208"/>
                  </a:lnTo>
                  <a:close/>
                </a:path>
                <a:path w="4615815" h="1717039">
                  <a:moveTo>
                    <a:pt x="266700" y="1672208"/>
                  </a:moveTo>
                  <a:lnTo>
                    <a:pt x="254000" y="1672208"/>
                  </a:lnTo>
                  <a:lnTo>
                    <a:pt x="254000" y="1684908"/>
                  </a:lnTo>
                  <a:lnTo>
                    <a:pt x="266700" y="1684908"/>
                  </a:lnTo>
                  <a:lnTo>
                    <a:pt x="266700" y="1672208"/>
                  </a:lnTo>
                  <a:close/>
                </a:path>
                <a:path w="4615815" h="1717039">
                  <a:moveTo>
                    <a:pt x="406400" y="1672208"/>
                  </a:moveTo>
                  <a:lnTo>
                    <a:pt x="304800" y="1672208"/>
                  </a:lnTo>
                  <a:lnTo>
                    <a:pt x="304800" y="1684908"/>
                  </a:lnTo>
                  <a:lnTo>
                    <a:pt x="406400" y="1684908"/>
                  </a:lnTo>
                  <a:lnTo>
                    <a:pt x="406400" y="1672208"/>
                  </a:lnTo>
                  <a:close/>
                </a:path>
                <a:path w="4615815" h="1717039">
                  <a:moveTo>
                    <a:pt x="457200" y="1672208"/>
                  </a:moveTo>
                  <a:lnTo>
                    <a:pt x="444500" y="1672208"/>
                  </a:lnTo>
                  <a:lnTo>
                    <a:pt x="444500" y="1684908"/>
                  </a:lnTo>
                  <a:lnTo>
                    <a:pt x="457200" y="1684908"/>
                  </a:lnTo>
                  <a:lnTo>
                    <a:pt x="457200" y="1672208"/>
                  </a:lnTo>
                  <a:close/>
                </a:path>
                <a:path w="4615815" h="1717039">
                  <a:moveTo>
                    <a:pt x="508000" y="1672208"/>
                  </a:moveTo>
                  <a:lnTo>
                    <a:pt x="495300" y="1672208"/>
                  </a:lnTo>
                  <a:lnTo>
                    <a:pt x="495300" y="1684908"/>
                  </a:lnTo>
                  <a:lnTo>
                    <a:pt x="508000" y="1684908"/>
                  </a:lnTo>
                  <a:lnTo>
                    <a:pt x="508000" y="1672208"/>
                  </a:lnTo>
                  <a:close/>
                </a:path>
                <a:path w="4615815" h="1717039">
                  <a:moveTo>
                    <a:pt x="647700" y="1672208"/>
                  </a:moveTo>
                  <a:lnTo>
                    <a:pt x="546100" y="1672208"/>
                  </a:lnTo>
                  <a:lnTo>
                    <a:pt x="546100" y="1684908"/>
                  </a:lnTo>
                  <a:lnTo>
                    <a:pt x="647700" y="1684908"/>
                  </a:lnTo>
                  <a:lnTo>
                    <a:pt x="647700" y="1672208"/>
                  </a:lnTo>
                  <a:close/>
                </a:path>
                <a:path w="4615815" h="1717039">
                  <a:moveTo>
                    <a:pt x="698500" y="1672208"/>
                  </a:moveTo>
                  <a:lnTo>
                    <a:pt x="685800" y="1672208"/>
                  </a:lnTo>
                  <a:lnTo>
                    <a:pt x="685800" y="1684908"/>
                  </a:lnTo>
                  <a:lnTo>
                    <a:pt x="698500" y="1684908"/>
                  </a:lnTo>
                  <a:lnTo>
                    <a:pt x="698500" y="1672208"/>
                  </a:lnTo>
                  <a:close/>
                </a:path>
                <a:path w="4615815" h="1717039">
                  <a:moveTo>
                    <a:pt x="749300" y="1672208"/>
                  </a:moveTo>
                  <a:lnTo>
                    <a:pt x="736600" y="1672208"/>
                  </a:lnTo>
                  <a:lnTo>
                    <a:pt x="736600" y="1684908"/>
                  </a:lnTo>
                  <a:lnTo>
                    <a:pt x="749300" y="1684908"/>
                  </a:lnTo>
                  <a:lnTo>
                    <a:pt x="749300" y="1672208"/>
                  </a:lnTo>
                  <a:close/>
                </a:path>
                <a:path w="4615815" h="1717039">
                  <a:moveTo>
                    <a:pt x="889000" y="1672208"/>
                  </a:moveTo>
                  <a:lnTo>
                    <a:pt x="787400" y="1672208"/>
                  </a:lnTo>
                  <a:lnTo>
                    <a:pt x="787400" y="1684908"/>
                  </a:lnTo>
                  <a:lnTo>
                    <a:pt x="889000" y="1684908"/>
                  </a:lnTo>
                  <a:lnTo>
                    <a:pt x="889000" y="1672208"/>
                  </a:lnTo>
                  <a:close/>
                </a:path>
                <a:path w="4615815" h="1717039">
                  <a:moveTo>
                    <a:pt x="939800" y="1672208"/>
                  </a:moveTo>
                  <a:lnTo>
                    <a:pt x="927100" y="1672208"/>
                  </a:lnTo>
                  <a:lnTo>
                    <a:pt x="927100" y="1684908"/>
                  </a:lnTo>
                  <a:lnTo>
                    <a:pt x="939800" y="1684908"/>
                  </a:lnTo>
                  <a:lnTo>
                    <a:pt x="939800" y="1672208"/>
                  </a:lnTo>
                  <a:close/>
                </a:path>
                <a:path w="4615815" h="1717039">
                  <a:moveTo>
                    <a:pt x="990600" y="1672208"/>
                  </a:moveTo>
                  <a:lnTo>
                    <a:pt x="977900" y="1672208"/>
                  </a:lnTo>
                  <a:lnTo>
                    <a:pt x="977900" y="1684908"/>
                  </a:lnTo>
                  <a:lnTo>
                    <a:pt x="990600" y="1684908"/>
                  </a:lnTo>
                  <a:lnTo>
                    <a:pt x="990600" y="1672208"/>
                  </a:lnTo>
                  <a:close/>
                </a:path>
                <a:path w="4615815" h="1717039">
                  <a:moveTo>
                    <a:pt x="1130300" y="1672208"/>
                  </a:moveTo>
                  <a:lnTo>
                    <a:pt x="1028700" y="1672208"/>
                  </a:lnTo>
                  <a:lnTo>
                    <a:pt x="1028700" y="1684908"/>
                  </a:lnTo>
                  <a:lnTo>
                    <a:pt x="1130300" y="1684908"/>
                  </a:lnTo>
                  <a:lnTo>
                    <a:pt x="1130300" y="1672208"/>
                  </a:lnTo>
                  <a:close/>
                </a:path>
                <a:path w="4615815" h="1717039">
                  <a:moveTo>
                    <a:pt x="1181100" y="1672208"/>
                  </a:moveTo>
                  <a:lnTo>
                    <a:pt x="1168400" y="1672208"/>
                  </a:lnTo>
                  <a:lnTo>
                    <a:pt x="1168400" y="1684908"/>
                  </a:lnTo>
                  <a:lnTo>
                    <a:pt x="1181100" y="1684908"/>
                  </a:lnTo>
                  <a:lnTo>
                    <a:pt x="1181100" y="1672208"/>
                  </a:lnTo>
                  <a:close/>
                </a:path>
                <a:path w="4615815" h="1717039">
                  <a:moveTo>
                    <a:pt x="1231900" y="1672208"/>
                  </a:moveTo>
                  <a:lnTo>
                    <a:pt x="1219200" y="1672208"/>
                  </a:lnTo>
                  <a:lnTo>
                    <a:pt x="1219200" y="1684908"/>
                  </a:lnTo>
                  <a:lnTo>
                    <a:pt x="1231900" y="1684908"/>
                  </a:lnTo>
                  <a:lnTo>
                    <a:pt x="1231900" y="1672208"/>
                  </a:lnTo>
                  <a:close/>
                </a:path>
                <a:path w="4615815" h="1717039">
                  <a:moveTo>
                    <a:pt x="1371600" y="1672208"/>
                  </a:moveTo>
                  <a:lnTo>
                    <a:pt x="1270000" y="1672208"/>
                  </a:lnTo>
                  <a:lnTo>
                    <a:pt x="1270000" y="1684908"/>
                  </a:lnTo>
                  <a:lnTo>
                    <a:pt x="1371600" y="1684908"/>
                  </a:lnTo>
                  <a:lnTo>
                    <a:pt x="1371600" y="1672208"/>
                  </a:lnTo>
                  <a:close/>
                </a:path>
                <a:path w="4615815" h="1717039">
                  <a:moveTo>
                    <a:pt x="1422400" y="1672208"/>
                  </a:moveTo>
                  <a:lnTo>
                    <a:pt x="1409700" y="1672208"/>
                  </a:lnTo>
                  <a:lnTo>
                    <a:pt x="1409700" y="1684908"/>
                  </a:lnTo>
                  <a:lnTo>
                    <a:pt x="1422400" y="1684908"/>
                  </a:lnTo>
                  <a:lnTo>
                    <a:pt x="1422400" y="1672208"/>
                  </a:lnTo>
                  <a:close/>
                </a:path>
                <a:path w="4615815" h="1717039">
                  <a:moveTo>
                    <a:pt x="1473200" y="1672208"/>
                  </a:moveTo>
                  <a:lnTo>
                    <a:pt x="1460500" y="1672208"/>
                  </a:lnTo>
                  <a:lnTo>
                    <a:pt x="1460500" y="1684908"/>
                  </a:lnTo>
                  <a:lnTo>
                    <a:pt x="1473200" y="1684908"/>
                  </a:lnTo>
                  <a:lnTo>
                    <a:pt x="1473200" y="1672208"/>
                  </a:lnTo>
                  <a:close/>
                </a:path>
                <a:path w="4615815" h="1717039">
                  <a:moveTo>
                    <a:pt x="1612900" y="1672208"/>
                  </a:moveTo>
                  <a:lnTo>
                    <a:pt x="1511300" y="1672208"/>
                  </a:lnTo>
                  <a:lnTo>
                    <a:pt x="1511300" y="1684908"/>
                  </a:lnTo>
                  <a:lnTo>
                    <a:pt x="1612900" y="1684908"/>
                  </a:lnTo>
                  <a:lnTo>
                    <a:pt x="1612900" y="1672208"/>
                  </a:lnTo>
                  <a:close/>
                </a:path>
                <a:path w="4615815" h="1717039">
                  <a:moveTo>
                    <a:pt x="1663700" y="1672208"/>
                  </a:moveTo>
                  <a:lnTo>
                    <a:pt x="1651000" y="1672208"/>
                  </a:lnTo>
                  <a:lnTo>
                    <a:pt x="1651000" y="1684908"/>
                  </a:lnTo>
                  <a:lnTo>
                    <a:pt x="1663700" y="1684908"/>
                  </a:lnTo>
                  <a:lnTo>
                    <a:pt x="1663700" y="1672208"/>
                  </a:lnTo>
                  <a:close/>
                </a:path>
                <a:path w="4615815" h="1717039">
                  <a:moveTo>
                    <a:pt x="1714500" y="1672208"/>
                  </a:moveTo>
                  <a:lnTo>
                    <a:pt x="1701800" y="1672208"/>
                  </a:lnTo>
                  <a:lnTo>
                    <a:pt x="1701800" y="1684908"/>
                  </a:lnTo>
                  <a:lnTo>
                    <a:pt x="1714500" y="1684908"/>
                  </a:lnTo>
                  <a:lnTo>
                    <a:pt x="1714500" y="1672208"/>
                  </a:lnTo>
                  <a:close/>
                </a:path>
                <a:path w="4615815" h="1717039">
                  <a:moveTo>
                    <a:pt x="1854200" y="1672208"/>
                  </a:moveTo>
                  <a:lnTo>
                    <a:pt x="1752600" y="1672208"/>
                  </a:lnTo>
                  <a:lnTo>
                    <a:pt x="1752600" y="1684908"/>
                  </a:lnTo>
                  <a:lnTo>
                    <a:pt x="1854200" y="1684908"/>
                  </a:lnTo>
                  <a:lnTo>
                    <a:pt x="1854200" y="1672208"/>
                  </a:lnTo>
                  <a:close/>
                </a:path>
                <a:path w="4615815" h="1717039">
                  <a:moveTo>
                    <a:pt x="1905000" y="1672208"/>
                  </a:moveTo>
                  <a:lnTo>
                    <a:pt x="1892300" y="1672208"/>
                  </a:lnTo>
                  <a:lnTo>
                    <a:pt x="1892300" y="1684908"/>
                  </a:lnTo>
                  <a:lnTo>
                    <a:pt x="1905000" y="1684908"/>
                  </a:lnTo>
                  <a:lnTo>
                    <a:pt x="1905000" y="1672208"/>
                  </a:lnTo>
                  <a:close/>
                </a:path>
                <a:path w="4615815" h="1717039">
                  <a:moveTo>
                    <a:pt x="1955800" y="1672208"/>
                  </a:moveTo>
                  <a:lnTo>
                    <a:pt x="1943100" y="1672208"/>
                  </a:lnTo>
                  <a:lnTo>
                    <a:pt x="1943100" y="1684908"/>
                  </a:lnTo>
                  <a:lnTo>
                    <a:pt x="1955800" y="1684908"/>
                  </a:lnTo>
                  <a:lnTo>
                    <a:pt x="1955800" y="1672208"/>
                  </a:lnTo>
                  <a:close/>
                </a:path>
                <a:path w="4615815" h="1717039">
                  <a:moveTo>
                    <a:pt x="2095500" y="1672208"/>
                  </a:moveTo>
                  <a:lnTo>
                    <a:pt x="1993900" y="1672208"/>
                  </a:lnTo>
                  <a:lnTo>
                    <a:pt x="1993900" y="1684908"/>
                  </a:lnTo>
                  <a:lnTo>
                    <a:pt x="2095500" y="1684908"/>
                  </a:lnTo>
                  <a:lnTo>
                    <a:pt x="2095500" y="1672208"/>
                  </a:lnTo>
                  <a:close/>
                </a:path>
                <a:path w="4615815" h="1717039">
                  <a:moveTo>
                    <a:pt x="2146300" y="1672208"/>
                  </a:moveTo>
                  <a:lnTo>
                    <a:pt x="2133600" y="1672208"/>
                  </a:lnTo>
                  <a:lnTo>
                    <a:pt x="2133600" y="1684908"/>
                  </a:lnTo>
                  <a:lnTo>
                    <a:pt x="2146300" y="1684908"/>
                  </a:lnTo>
                  <a:lnTo>
                    <a:pt x="2146300" y="1672208"/>
                  </a:lnTo>
                  <a:close/>
                </a:path>
                <a:path w="4615815" h="1717039">
                  <a:moveTo>
                    <a:pt x="2197100" y="1672208"/>
                  </a:moveTo>
                  <a:lnTo>
                    <a:pt x="2184400" y="1672208"/>
                  </a:lnTo>
                  <a:lnTo>
                    <a:pt x="2184400" y="1684908"/>
                  </a:lnTo>
                  <a:lnTo>
                    <a:pt x="2197100" y="1684908"/>
                  </a:lnTo>
                  <a:lnTo>
                    <a:pt x="2197100" y="1672208"/>
                  </a:lnTo>
                  <a:close/>
                </a:path>
                <a:path w="4615815" h="1717039">
                  <a:moveTo>
                    <a:pt x="2336800" y="1672208"/>
                  </a:moveTo>
                  <a:lnTo>
                    <a:pt x="2235200" y="1672208"/>
                  </a:lnTo>
                  <a:lnTo>
                    <a:pt x="2235200" y="1684908"/>
                  </a:lnTo>
                  <a:lnTo>
                    <a:pt x="2336800" y="1684908"/>
                  </a:lnTo>
                  <a:lnTo>
                    <a:pt x="2336800" y="1672208"/>
                  </a:lnTo>
                  <a:close/>
                </a:path>
                <a:path w="4615815" h="1717039">
                  <a:moveTo>
                    <a:pt x="2385314" y="1672208"/>
                  </a:moveTo>
                  <a:lnTo>
                    <a:pt x="2378964" y="1672208"/>
                  </a:lnTo>
                  <a:lnTo>
                    <a:pt x="2374900" y="1676272"/>
                  </a:lnTo>
                  <a:lnTo>
                    <a:pt x="2374900" y="1684908"/>
                  </a:lnTo>
                  <a:lnTo>
                    <a:pt x="2385314" y="1684908"/>
                  </a:lnTo>
                  <a:lnTo>
                    <a:pt x="2385314" y="1672208"/>
                  </a:lnTo>
                  <a:close/>
                </a:path>
                <a:path w="4615815" h="1717039">
                  <a:moveTo>
                    <a:pt x="2385314" y="1669922"/>
                  </a:moveTo>
                  <a:lnTo>
                    <a:pt x="2372614" y="1669922"/>
                  </a:lnTo>
                  <a:lnTo>
                    <a:pt x="2372614" y="1678558"/>
                  </a:lnTo>
                  <a:lnTo>
                    <a:pt x="2374900" y="1676272"/>
                  </a:lnTo>
                  <a:lnTo>
                    <a:pt x="2374900" y="1672208"/>
                  </a:lnTo>
                  <a:lnTo>
                    <a:pt x="2385314" y="1672208"/>
                  </a:lnTo>
                  <a:lnTo>
                    <a:pt x="2385314" y="1669922"/>
                  </a:lnTo>
                  <a:close/>
                </a:path>
                <a:path w="4615815" h="1717039">
                  <a:moveTo>
                    <a:pt x="2378964" y="1672208"/>
                  </a:moveTo>
                  <a:lnTo>
                    <a:pt x="2374900" y="1672208"/>
                  </a:lnTo>
                  <a:lnTo>
                    <a:pt x="2374900" y="1676272"/>
                  </a:lnTo>
                  <a:lnTo>
                    <a:pt x="2378964" y="1672208"/>
                  </a:lnTo>
                  <a:close/>
                </a:path>
                <a:path w="4615815" h="1717039">
                  <a:moveTo>
                    <a:pt x="2385314" y="1619122"/>
                  </a:moveTo>
                  <a:lnTo>
                    <a:pt x="2372614" y="1619122"/>
                  </a:lnTo>
                  <a:lnTo>
                    <a:pt x="2372614" y="1631822"/>
                  </a:lnTo>
                  <a:lnTo>
                    <a:pt x="2385314" y="1631822"/>
                  </a:lnTo>
                  <a:lnTo>
                    <a:pt x="2385314" y="1619122"/>
                  </a:lnTo>
                  <a:close/>
                </a:path>
                <a:path w="4615815" h="1717039">
                  <a:moveTo>
                    <a:pt x="2385314" y="1479422"/>
                  </a:moveTo>
                  <a:lnTo>
                    <a:pt x="2372614" y="1479422"/>
                  </a:lnTo>
                  <a:lnTo>
                    <a:pt x="2372614" y="1581022"/>
                  </a:lnTo>
                  <a:lnTo>
                    <a:pt x="2385314" y="1581022"/>
                  </a:lnTo>
                  <a:lnTo>
                    <a:pt x="2385314" y="1479422"/>
                  </a:lnTo>
                  <a:close/>
                </a:path>
                <a:path w="4615815" h="1717039">
                  <a:moveTo>
                    <a:pt x="2385314" y="1428622"/>
                  </a:moveTo>
                  <a:lnTo>
                    <a:pt x="2372614" y="1428622"/>
                  </a:lnTo>
                  <a:lnTo>
                    <a:pt x="2372614" y="1441322"/>
                  </a:lnTo>
                  <a:lnTo>
                    <a:pt x="2385314" y="1441322"/>
                  </a:lnTo>
                  <a:lnTo>
                    <a:pt x="2385314" y="1428622"/>
                  </a:lnTo>
                  <a:close/>
                </a:path>
                <a:path w="4615815" h="1717039">
                  <a:moveTo>
                    <a:pt x="2385314" y="1377822"/>
                  </a:moveTo>
                  <a:lnTo>
                    <a:pt x="2372614" y="1377822"/>
                  </a:lnTo>
                  <a:lnTo>
                    <a:pt x="2372614" y="1390522"/>
                  </a:lnTo>
                  <a:lnTo>
                    <a:pt x="2385314" y="1390522"/>
                  </a:lnTo>
                  <a:lnTo>
                    <a:pt x="2385314" y="1377822"/>
                  </a:lnTo>
                  <a:close/>
                </a:path>
                <a:path w="4615815" h="1717039">
                  <a:moveTo>
                    <a:pt x="2385314" y="1238122"/>
                  </a:moveTo>
                  <a:lnTo>
                    <a:pt x="2372614" y="1238122"/>
                  </a:lnTo>
                  <a:lnTo>
                    <a:pt x="2372614" y="1339722"/>
                  </a:lnTo>
                  <a:lnTo>
                    <a:pt x="2385314" y="1339722"/>
                  </a:lnTo>
                  <a:lnTo>
                    <a:pt x="2385314" y="1238122"/>
                  </a:lnTo>
                  <a:close/>
                </a:path>
                <a:path w="4615815" h="1717039">
                  <a:moveTo>
                    <a:pt x="2385314" y="1187322"/>
                  </a:moveTo>
                  <a:lnTo>
                    <a:pt x="2372614" y="1187322"/>
                  </a:lnTo>
                  <a:lnTo>
                    <a:pt x="2372614" y="1200022"/>
                  </a:lnTo>
                  <a:lnTo>
                    <a:pt x="2385314" y="1200022"/>
                  </a:lnTo>
                  <a:lnTo>
                    <a:pt x="2385314" y="1187322"/>
                  </a:lnTo>
                  <a:close/>
                </a:path>
                <a:path w="4615815" h="1717039">
                  <a:moveTo>
                    <a:pt x="2385314" y="1136522"/>
                  </a:moveTo>
                  <a:lnTo>
                    <a:pt x="2372614" y="1136522"/>
                  </a:lnTo>
                  <a:lnTo>
                    <a:pt x="2372614" y="1149222"/>
                  </a:lnTo>
                  <a:lnTo>
                    <a:pt x="2385314" y="1149222"/>
                  </a:lnTo>
                  <a:lnTo>
                    <a:pt x="2385314" y="1136522"/>
                  </a:lnTo>
                  <a:close/>
                </a:path>
                <a:path w="4615815" h="1717039">
                  <a:moveTo>
                    <a:pt x="2385314" y="996822"/>
                  </a:moveTo>
                  <a:lnTo>
                    <a:pt x="2372614" y="996822"/>
                  </a:lnTo>
                  <a:lnTo>
                    <a:pt x="2372614" y="1098422"/>
                  </a:lnTo>
                  <a:lnTo>
                    <a:pt x="2385314" y="1098422"/>
                  </a:lnTo>
                  <a:lnTo>
                    <a:pt x="2385314" y="996822"/>
                  </a:lnTo>
                  <a:close/>
                </a:path>
                <a:path w="4615815" h="1717039">
                  <a:moveTo>
                    <a:pt x="2385314" y="946022"/>
                  </a:moveTo>
                  <a:lnTo>
                    <a:pt x="2372614" y="946022"/>
                  </a:lnTo>
                  <a:lnTo>
                    <a:pt x="2372614" y="958722"/>
                  </a:lnTo>
                  <a:lnTo>
                    <a:pt x="2385314" y="958722"/>
                  </a:lnTo>
                  <a:lnTo>
                    <a:pt x="2385314" y="946022"/>
                  </a:lnTo>
                  <a:close/>
                </a:path>
                <a:path w="4615815" h="1717039">
                  <a:moveTo>
                    <a:pt x="2385314" y="895222"/>
                  </a:moveTo>
                  <a:lnTo>
                    <a:pt x="2372614" y="895222"/>
                  </a:lnTo>
                  <a:lnTo>
                    <a:pt x="2372614" y="907922"/>
                  </a:lnTo>
                  <a:lnTo>
                    <a:pt x="2385314" y="907922"/>
                  </a:lnTo>
                  <a:lnTo>
                    <a:pt x="2385314" y="895222"/>
                  </a:lnTo>
                  <a:close/>
                </a:path>
                <a:path w="4615815" h="1717039">
                  <a:moveTo>
                    <a:pt x="2385314" y="755522"/>
                  </a:moveTo>
                  <a:lnTo>
                    <a:pt x="2372614" y="755522"/>
                  </a:lnTo>
                  <a:lnTo>
                    <a:pt x="2372614" y="857122"/>
                  </a:lnTo>
                  <a:lnTo>
                    <a:pt x="2385314" y="857122"/>
                  </a:lnTo>
                  <a:lnTo>
                    <a:pt x="2385314" y="755522"/>
                  </a:lnTo>
                  <a:close/>
                </a:path>
                <a:path w="4615815" h="1717039">
                  <a:moveTo>
                    <a:pt x="2385314" y="704722"/>
                  </a:moveTo>
                  <a:lnTo>
                    <a:pt x="2372614" y="704722"/>
                  </a:lnTo>
                  <a:lnTo>
                    <a:pt x="2372614" y="717422"/>
                  </a:lnTo>
                  <a:lnTo>
                    <a:pt x="2385314" y="717422"/>
                  </a:lnTo>
                  <a:lnTo>
                    <a:pt x="2385314" y="704722"/>
                  </a:lnTo>
                  <a:close/>
                </a:path>
                <a:path w="4615815" h="1717039">
                  <a:moveTo>
                    <a:pt x="2385314" y="653922"/>
                  </a:moveTo>
                  <a:lnTo>
                    <a:pt x="2372614" y="653922"/>
                  </a:lnTo>
                  <a:lnTo>
                    <a:pt x="2372614" y="666622"/>
                  </a:lnTo>
                  <a:lnTo>
                    <a:pt x="2385314" y="666622"/>
                  </a:lnTo>
                  <a:lnTo>
                    <a:pt x="2385314" y="653922"/>
                  </a:lnTo>
                  <a:close/>
                </a:path>
                <a:path w="4615815" h="1717039">
                  <a:moveTo>
                    <a:pt x="2385314" y="514222"/>
                  </a:moveTo>
                  <a:lnTo>
                    <a:pt x="2372614" y="514222"/>
                  </a:lnTo>
                  <a:lnTo>
                    <a:pt x="2372614" y="615822"/>
                  </a:lnTo>
                  <a:lnTo>
                    <a:pt x="2385314" y="615822"/>
                  </a:lnTo>
                  <a:lnTo>
                    <a:pt x="2385314" y="514222"/>
                  </a:lnTo>
                  <a:close/>
                </a:path>
                <a:path w="4615815" h="1717039">
                  <a:moveTo>
                    <a:pt x="2385314" y="463422"/>
                  </a:moveTo>
                  <a:lnTo>
                    <a:pt x="2372614" y="463422"/>
                  </a:lnTo>
                  <a:lnTo>
                    <a:pt x="2372614" y="476122"/>
                  </a:lnTo>
                  <a:lnTo>
                    <a:pt x="2385314" y="476122"/>
                  </a:lnTo>
                  <a:lnTo>
                    <a:pt x="2385314" y="463422"/>
                  </a:lnTo>
                  <a:close/>
                </a:path>
                <a:path w="4615815" h="1717039">
                  <a:moveTo>
                    <a:pt x="2385314" y="412622"/>
                  </a:moveTo>
                  <a:lnTo>
                    <a:pt x="2372614" y="412622"/>
                  </a:lnTo>
                  <a:lnTo>
                    <a:pt x="2372614" y="425322"/>
                  </a:lnTo>
                  <a:lnTo>
                    <a:pt x="2385314" y="425322"/>
                  </a:lnTo>
                  <a:lnTo>
                    <a:pt x="2385314" y="412622"/>
                  </a:lnTo>
                  <a:close/>
                </a:path>
                <a:path w="4615815" h="1717039">
                  <a:moveTo>
                    <a:pt x="2385314" y="272922"/>
                  </a:moveTo>
                  <a:lnTo>
                    <a:pt x="2372614" y="272922"/>
                  </a:lnTo>
                  <a:lnTo>
                    <a:pt x="2372614" y="374522"/>
                  </a:lnTo>
                  <a:lnTo>
                    <a:pt x="2385314" y="374522"/>
                  </a:lnTo>
                  <a:lnTo>
                    <a:pt x="2385314" y="272922"/>
                  </a:lnTo>
                  <a:close/>
                </a:path>
                <a:path w="4615815" h="1717039">
                  <a:moveTo>
                    <a:pt x="2385314" y="222122"/>
                  </a:moveTo>
                  <a:lnTo>
                    <a:pt x="2372614" y="222122"/>
                  </a:lnTo>
                  <a:lnTo>
                    <a:pt x="2372614" y="234822"/>
                  </a:lnTo>
                  <a:lnTo>
                    <a:pt x="2385314" y="234822"/>
                  </a:lnTo>
                  <a:lnTo>
                    <a:pt x="2385314" y="222122"/>
                  </a:lnTo>
                  <a:close/>
                </a:path>
                <a:path w="4615815" h="1717039">
                  <a:moveTo>
                    <a:pt x="2385314" y="171322"/>
                  </a:moveTo>
                  <a:lnTo>
                    <a:pt x="2372614" y="171322"/>
                  </a:lnTo>
                  <a:lnTo>
                    <a:pt x="2372614" y="184022"/>
                  </a:lnTo>
                  <a:lnTo>
                    <a:pt x="2385314" y="184022"/>
                  </a:lnTo>
                  <a:lnTo>
                    <a:pt x="2385314" y="171322"/>
                  </a:lnTo>
                  <a:close/>
                </a:path>
                <a:path w="4615815" h="1717039">
                  <a:moveTo>
                    <a:pt x="2385441" y="31750"/>
                  </a:moveTo>
                  <a:lnTo>
                    <a:pt x="2372614" y="31750"/>
                  </a:lnTo>
                  <a:lnTo>
                    <a:pt x="2372614" y="133222"/>
                  </a:lnTo>
                  <a:lnTo>
                    <a:pt x="2385314" y="133222"/>
                  </a:lnTo>
                  <a:lnTo>
                    <a:pt x="2385314" y="44450"/>
                  </a:lnTo>
                  <a:lnTo>
                    <a:pt x="2378964" y="44450"/>
                  </a:lnTo>
                  <a:lnTo>
                    <a:pt x="2385314" y="38100"/>
                  </a:lnTo>
                  <a:lnTo>
                    <a:pt x="2385441" y="31750"/>
                  </a:lnTo>
                  <a:close/>
                </a:path>
                <a:path w="4615815" h="1717039">
                  <a:moveTo>
                    <a:pt x="2385314" y="38100"/>
                  </a:moveTo>
                  <a:lnTo>
                    <a:pt x="2378964" y="44450"/>
                  </a:lnTo>
                  <a:lnTo>
                    <a:pt x="2385314" y="44450"/>
                  </a:lnTo>
                  <a:lnTo>
                    <a:pt x="2385314" y="38100"/>
                  </a:lnTo>
                  <a:close/>
                </a:path>
                <a:path w="4615815" h="1717039">
                  <a:moveTo>
                    <a:pt x="2385441" y="38100"/>
                  </a:moveTo>
                  <a:lnTo>
                    <a:pt x="2385314" y="44450"/>
                  </a:lnTo>
                  <a:lnTo>
                    <a:pt x="2385441" y="38100"/>
                  </a:lnTo>
                  <a:close/>
                </a:path>
                <a:path w="4615815" h="1717039">
                  <a:moveTo>
                    <a:pt x="2436241" y="31750"/>
                  </a:moveTo>
                  <a:lnTo>
                    <a:pt x="2423541" y="31750"/>
                  </a:lnTo>
                  <a:lnTo>
                    <a:pt x="2423541" y="44450"/>
                  </a:lnTo>
                  <a:lnTo>
                    <a:pt x="2436241" y="44450"/>
                  </a:lnTo>
                  <a:lnTo>
                    <a:pt x="2436241" y="31750"/>
                  </a:lnTo>
                  <a:close/>
                </a:path>
                <a:path w="4615815" h="1717039">
                  <a:moveTo>
                    <a:pt x="2487041" y="31750"/>
                  </a:moveTo>
                  <a:lnTo>
                    <a:pt x="2474341" y="31750"/>
                  </a:lnTo>
                  <a:lnTo>
                    <a:pt x="2474341" y="44450"/>
                  </a:lnTo>
                  <a:lnTo>
                    <a:pt x="2487041" y="44450"/>
                  </a:lnTo>
                  <a:lnTo>
                    <a:pt x="2487041" y="31750"/>
                  </a:lnTo>
                  <a:close/>
                </a:path>
                <a:path w="4615815" h="1717039">
                  <a:moveTo>
                    <a:pt x="2626741" y="31750"/>
                  </a:moveTo>
                  <a:lnTo>
                    <a:pt x="2525141" y="31750"/>
                  </a:lnTo>
                  <a:lnTo>
                    <a:pt x="2525141" y="44450"/>
                  </a:lnTo>
                  <a:lnTo>
                    <a:pt x="2626741" y="44450"/>
                  </a:lnTo>
                  <a:lnTo>
                    <a:pt x="2626741" y="31750"/>
                  </a:lnTo>
                  <a:close/>
                </a:path>
                <a:path w="4615815" h="1717039">
                  <a:moveTo>
                    <a:pt x="2677541" y="31750"/>
                  </a:moveTo>
                  <a:lnTo>
                    <a:pt x="2664841" y="31750"/>
                  </a:lnTo>
                  <a:lnTo>
                    <a:pt x="2664841" y="44450"/>
                  </a:lnTo>
                  <a:lnTo>
                    <a:pt x="2677541" y="44450"/>
                  </a:lnTo>
                  <a:lnTo>
                    <a:pt x="2677541" y="31750"/>
                  </a:lnTo>
                  <a:close/>
                </a:path>
                <a:path w="4615815" h="1717039">
                  <a:moveTo>
                    <a:pt x="2728341" y="31750"/>
                  </a:moveTo>
                  <a:lnTo>
                    <a:pt x="2715641" y="31750"/>
                  </a:lnTo>
                  <a:lnTo>
                    <a:pt x="2715641" y="44450"/>
                  </a:lnTo>
                  <a:lnTo>
                    <a:pt x="2728341" y="44450"/>
                  </a:lnTo>
                  <a:lnTo>
                    <a:pt x="2728341" y="31750"/>
                  </a:lnTo>
                  <a:close/>
                </a:path>
                <a:path w="4615815" h="1717039">
                  <a:moveTo>
                    <a:pt x="2868041" y="31750"/>
                  </a:moveTo>
                  <a:lnTo>
                    <a:pt x="2766441" y="31750"/>
                  </a:lnTo>
                  <a:lnTo>
                    <a:pt x="2766441" y="44450"/>
                  </a:lnTo>
                  <a:lnTo>
                    <a:pt x="2868041" y="44450"/>
                  </a:lnTo>
                  <a:lnTo>
                    <a:pt x="2868041" y="31750"/>
                  </a:lnTo>
                  <a:close/>
                </a:path>
                <a:path w="4615815" h="1717039">
                  <a:moveTo>
                    <a:pt x="2918841" y="31750"/>
                  </a:moveTo>
                  <a:lnTo>
                    <a:pt x="2906141" y="31750"/>
                  </a:lnTo>
                  <a:lnTo>
                    <a:pt x="2906141" y="44450"/>
                  </a:lnTo>
                  <a:lnTo>
                    <a:pt x="2918841" y="44450"/>
                  </a:lnTo>
                  <a:lnTo>
                    <a:pt x="2918841" y="31750"/>
                  </a:lnTo>
                  <a:close/>
                </a:path>
                <a:path w="4615815" h="1717039">
                  <a:moveTo>
                    <a:pt x="2969641" y="31750"/>
                  </a:moveTo>
                  <a:lnTo>
                    <a:pt x="2956941" y="31750"/>
                  </a:lnTo>
                  <a:lnTo>
                    <a:pt x="2956941" y="44450"/>
                  </a:lnTo>
                  <a:lnTo>
                    <a:pt x="2969641" y="44450"/>
                  </a:lnTo>
                  <a:lnTo>
                    <a:pt x="2969641" y="31750"/>
                  </a:lnTo>
                  <a:close/>
                </a:path>
                <a:path w="4615815" h="1717039">
                  <a:moveTo>
                    <a:pt x="3109341" y="31750"/>
                  </a:moveTo>
                  <a:lnTo>
                    <a:pt x="3007741" y="31750"/>
                  </a:lnTo>
                  <a:lnTo>
                    <a:pt x="3007741" y="44450"/>
                  </a:lnTo>
                  <a:lnTo>
                    <a:pt x="3109341" y="44450"/>
                  </a:lnTo>
                  <a:lnTo>
                    <a:pt x="3109341" y="31750"/>
                  </a:lnTo>
                  <a:close/>
                </a:path>
                <a:path w="4615815" h="1717039">
                  <a:moveTo>
                    <a:pt x="3160141" y="31750"/>
                  </a:moveTo>
                  <a:lnTo>
                    <a:pt x="3147441" y="31750"/>
                  </a:lnTo>
                  <a:lnTo>
                    <a:pt x="3147441" y="44450"/>
                  </a:lnTo>
                  <a:lnTo>
                    <a:pt x="3160141" y="44450"/>
                  </a:lnTo>
                  <a:lnTo>
                    <a:pt x="3160141" y="31750"/>
                  </a:lnTo>
                  <a:close/>
                </a:path>
                <a:path w="4615815" h="1717039">
                  <a:moveTo>
                    <a:pt x="3210941" y="31750"/>
                  </a:moveTo>
                  <a:lnTo>
                    <a:pt x="3198241" y="31750"/>
                  </a:lnTo>
                  <a:lnTo>
                    <a:pt x="3198241" y="44450"/>
                  </a:lnTo>
                  <a:lnTo>
                    <a:pt x="3210941" y="44450"/>
                  </a:lnTo>
                  <a:lnTo>
                    <a:pt x="3210941" y="31750"/>
                  </a:lnTo>
                  <a:close/>
                </a:path>
                <a:path w="4615815" h="1717039">
                  <a:moveTo>
                    <a:pt x="3350641" y="31750"/>
                  </a:moveTo>
                  <a:lnTo>
                    <a:pt x="3249041" y="31750"/>
                  </a:lnTo>
                  <a:lnTo>
                    <a:pt x="3249041" y="44450"/>
                  </a:lnTo>
                  <a:lnTo>
                    <a:pt x="3350641" y="44450"/>
                  </a:lnTo>
                  <a:lnTo>
                    <a:pt x="3350641" y="31750"/>
                  </a:lnTo>
                  <a:close/>
                </a:path>
                <a:path w="4615815" h="1717039">
                  <a:moveTo>
                    <a:pt x="3401441" y="31750"/>
                  </a:moveTo>
                  <a:lnTo>
                    <a:pt x="3388741" y="31750"/>
                  </a:lnTo>
                  <a:lnTo>
                    <a:pt x="3388741" y="44450"/>
                  </a:lnTo>
                  <a:lnTo>
                    <a:pt x="3401441" y="44450"/>
                  </a:lnTo>
                  <a:lnTo>
                    <a:pt x="3401441" y="31750"/>
                  </a:lnTo>
                  <a:close/>
                </a:path>
                <a:path w="4615815" h="1717039">
                  <a:moveTo>
                    <a:pt x="3452241" y="31750"/>
                  </a:moveTo>
                  <a:lnTo>
                    <a:pt x="3439541" y="31750"/>
                  </a:lnTo>
                  <a:lnTo>
                    <a:pt x="3439541" y="44450"/>
                  </a:lnTo>
                  <a:lnTo>
                    <a:pt x="3452241" y="44450"/>
                  </a:lnTo>
                  <a:lnTo>
                    <a:pt x="3452241" y="31750"/>
                  </a:lnTo>
                  <a:close/>
                </a:path>
                <a:path w="4615815" h="1717039">
                  <a:moveTo>
                    <a:pt x="3591941" y="31750"/>
                  </a:moveTo>
                  <a:lnTo>
                    <a:pt x="3490341" y="31750"/>
                  </a:lnTo>
                  <a:lnTo>
                    <a:pt x="3490341" y="44450"/>
                  </a:lnTo>
                  <a:lnTo>
                    <a:pt x="3591941" y="44450"/>
                  </a:lnTo>
                  <a:lnTo>
                    <a:pt x="3591941" y="31750"/>
                  </a:lnTo>
                  <a:close/>
                </a:path>
                <a:path w="4615815" h="1717039">
                  <a:moveTo>
                    <a:pt x="3642741" y="31750"/>
                  </a:moveTo>
                  <a:lnTo>
                    <a:pt x="3630041" y="31750"/>
                  </a:lnTo>
                  <a:lnTo>
                    <a:pt x="3630041" y="44450"/>
                  </a:lnTo>
                  <a:lnTo>
                    <a:pt x="3642741" y="44450"/>
                  </a:lnTo>
                  <a:lnTo>
                    <a:pt x="3642741" y="31750"/>
                  </a:lnTo>
                  <a:close/>
                </a:path>
                <a:path w="4615815" h="1717039">
                  <a:moveTo>
                    <a:pt x="3693541" y="31750"/>
                  </a:moveTo>
                  <a:lnTo>
                    <a:pt x="3680841" y="31750"/>
                  </a:lnTo>
                  <a:lnTo>
                    <a:pt x="3680841" y="44450"/>
                  </a:lnTo>
                  <a:lnTo>
                    <a:pt x="3693541" y="44450"/>
                  </a:lnTo>
                  <a:lnTo>
                    <a:pt x="3693541" y="31750"/>
                  </a:lnTo>
                  <a:close/>
                </a:path>
                <a:path w="4615815" h="1717039">
                  <a:moveTo>
                    <a:pt x="3833241" y="31750"/>
                  </a:moveTo>
                  <a:lnTo>
                    <a:pt x="3731641" y="31750"/>
                  </a:lnTo>
                  <a:lnTo>
                    <a:pt x="3731641" y="44450"/>
                  </a:lnTo>
                  <a:lnTo>
                    <a:pt x="3833241" y="44450"/>
                  </a:lnTo>
                  <a:lnTo>
                    <a:pt x="3833241" y="31750"/>
                  </a:lnTo>
                  <a:close/>
                </a:path>
                <a:path w="4615815" h="1717039">
                  <a:moveTo>
                    <a:pt x="3884041" y="31750"/>
                  </a:moveTo>
                  <a:lnTo>
                    <a:pt x="3871341" y="31750"/>
                  </a:lnTo>
                  <a:lnTo>
                    <a:pt x="3871341" y="44450"/>
                  </a:lnTo>
                  <a:lnTo>
                    <a:pt x="3884041" y="44450"/>
                  </a:lnTo>
                  <a:lnTo>
                    <a:pt x="3884041" y="31750"/>
                  </a:lnTo>
                  <a:close/>
                </a:path>
                <a:path w="4615815" h="1717039">
                  <a:moveTo>
                    <a:pt x="3934841" y="31750"/>
                  </a:moveTo>
                  <a:lnTo>
                    <a:pt x="3922141" y="31750"/>
                  </a:lnTo>
                  <a:lnTo>
                    <a:pt x="3922141" y="44450"/>
                  </a:lnTo>
                  <a:lnTo>
                    <a:pt x="3934841" y="44450"/>
                  </a:lnTo>
                  <a:lnTo>
                    <a:pt x="3934841" y="31750"/>
                  </a:lnTo>
                  <a:close/>
                </a:path>
                <a:path w="4615815" h="1717039">
                  <a:moveTo>
                    <a:pt x="4074541" y="31750"/>
                  </a:moveTo>
                  <a:lnTo>
                    <a:pt x="3972941" y="31750"/>
                  </a:lnTo>
                  <a:lnTo>
                    <a:pt x="3972941" y="44450"/>
                  </a:lnTo>
                  <a:lnTo>
                    <a:pt x="4074541" y="44450"/>
                  </a:lnTo>
                  <a:lnTo>
                    <a:pt x="4074541" y="31750"/>
                  </a:lnTo>
                  <a:close/>
                </a:path>
                <a:path w="4615815" h="1717039">
                  <a:moveTo>
                    <a:pt x="4125341" y="31750"/>
                  </a:moveTo>
                  <a:lnTo>
                    <a:pt x="4112641" y="31750"/>
                  </a:lnTo>
                  <a:lnTo>
                    <a:pt x="4112641" y="44450"/>
                  </a:lnTo>
                  <a:lnTo>
                    <a:pt x="4125341" y="44450"/>
                  </a:lnTo>
                  <a:lnTo>
                    <a:pt x="4125341" y="31750"/>
                  </a:lnTo>
                  <a:close/>
                </a:path>
                <a:path w="4615815" h="1717039">
                  <a:moveTo>
                    <a:pt x="4176141" y="31750"/>
                  </a:moveTo>
                  <a:lnTo>
                    <a:pt x="4163441" y="31750"/>
                  </a:lnTo>
                  <a:lnTo>
                    <a:pt x="4163441" y="44450"/>
                  </a:lnTo>
                  <a:lnTo>
                    <a:pt x="4176141" y="44450"/>
                  </a:lnTo>
                  <a:lnTo>
                    <a:pt x="4176141" y="31750"/>
                  </a:lnTo>
                  <a:close/>
                </a:path>
                <a:path w="4615815" h="1717039">
                  <a:moveTo>
                    <a:pt x="4315841" y="31750"/>
                  </a:moveTo>
                  <a:lnTo>
                    <a:pt x="4214241" y="31750"/>
                  </a:lnTo>
                  <a:lnTo>
                    <a:pt x="4214241" y="44450"/>
                  </a:lnTo>
                  <a:lnTo>
                    <a:pt x="4315841" y="44450"/>
                  </a:lnTo>
                  <a:lnTo>
                    <a:pt x="4315841" y="31750"/>
                  </a:lnTo>
                  <a:close/>
                </a:path>
                <a:path w="4615815" h="1717039">
                  <a:moveTo>
                    <a:pt x="4366641" y="31750"/>
                  </a:moveTo>
                  <a:lnTo>
                    <a:pt x="4353941" y="31750"/>
                  </a:lnTo>
                  <a:lnTo>
                    <a:pt x="4353941" y="44450"/>
                  </a:lnTo>
                  <a:lnTo>
                    <a:pt x="4366641" y="44450"/>
                  </a:lnTo>
                  <a:lnTo>
                    <a:pt x="4366641" y="31750"/>
                  </a:lnTo>
                  <a:close/>
                </a:path>
                <a:path w="4615815" h="1717039">
                  <a:moveTo>
                    <a:pt x="4417441" y="31750"/>
                  </a:moveTo>
                  <a:lnTo>
                    <a:pt x="4404741" y="31750"/>
                  </a:lnTo>
                  <a:lnTo>
                    <a:pt x="4404741" y="44450"/>
                  </a:lnTo>
                  <a:lnTo>
                    <a:pt x="4417441" y="44450"/>
                  </a:lnTo>
                  <a:lnTo>
                    <a:pt x="4417441" y="31750"/>
                  </a:lnTo>
                  <a:close/>
                </a:path>
                <a:path w="4615815" h="1717039">
                  <a:moveTo>
                    <a:pt x="4539487" y="0"/>
                  </a:moveTo>
                  <a:lnTo>
                    <a:pt x="4539487" y="76200"/>
                  </a:lnTo>
                  <a:lnTo>
                    <a:pt x="4602987" y="44450"/>
                  </a:lnTo>
                  <a:lnTo>
                    <a:pt x="4552187" y="44450"/>
                  </a:lnTo>
                  <a:lnTo>
                    <a:pt x="4552187" y="31750"/>
                  </a:lnTo>
                  <a:lnTo>
                    <a:pt x="4602987" y="31750"/>
                  </a:lnTo>
                  <a:lnTo>
                    <a:pt x="4539487" y="0"/>
                  </a:lnTo>
                  <a:close/>
                </a:path>
                <a:path w="4615815" h="1717039">
                  <a:moveTo>
                    <a:pt x="4539487" y="31750"/>
                  </a:moveTo>
                  <a:lnTo>
                    <a:pt x="4455541" y="31750"/>
                  </a:lnTo>
                  <a:lnTo>
                    <a:pt x="4455541" y="44450"/>
                  </a:lnTo>
                  <a:lnTo>
                    <a:pt x="4539487" y="44450"/>
                  </a:lnTo>
                  <a:lnTo>
                    <a:pt x="4539487" y="31750"/>
                  </a:lnTo>
                  <a:close/>
                </a:path>
                <a:path w="4615815" h="1717039">
                  <a:moveTo>
                    <a:pt x="4602987" y="31750"/>
                  </a:moveTo>
                  <a:lnTo>
                    <a:pt x="4552187" y="31750"/>
                  </a:lnTo>
                  <a:lnTo>
                    <a:pt x="4552187" y="44450"/>
                  </a:lnTo>
                  <a:lnTo>
                    <a:pt x="4602987" y="44450"/>
                  </a:lnTo>
                  <a:lnTo>
                    <a:pt x="4615687" y="38100"/>
                  </a:lnTo>
                  <a:lnTo>
                    <a:pt x="4602987" y="3175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5808" y="4794503"/>
              <a:ext cx="1219200" cy="1219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97024" y="3307080"/>
              <a:ext cx="4749165" cy="2136775"/>
            </a:xfrm>
            <a:custGeom>
              <a:avLst/>
              <a:gdLst/>
              <a:ahLst/>
              <a:cxnLst/>
              <a:rect l="l" t="t" r="r" b="b"/>
              <a:pathLst>
                <a:path w="4749165" h="213677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749165" h="2136775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749165" h="2136775">
                  <a:moveTo>
                    <a:pt x="1651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65100" y="44450"/>
                  </a:lnTo>
                  <a:lnTo>
                    <a:pt x="165100" y="31750"/>
                  </a:lnTo>
                  <a:close/>
                </a:path>
                <a:path w="4749165" h="2136775">
                  <a:moveTo>
                    <a:pt x="2159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15900" y="44450"/>
                  </a:lnTo>
                  <a:lnTo>
                    <a:pt x="215900" y="31750"/>
                  </a:lnTo>
                  <a:close/>
                </a:path>
                <a:path w="4749165" h="2136775">
                  <a:moveTo>
                    <a:pt x="2667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749165" h="2136775">
                  <a:moveTo>
                    <a:pt x="4064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4749165" h="2136775">
                  <a:moveTo>
                    <a:pt x="4572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4749165" h="2136775">
                  <a:moveTo>
                    <a:pt x="508000" y="31750"/>
                  </a:moveTo>
                  <a:lnTo>
                    <a:pt x="495300" y="31750"/>
                  </a:lnTo>
                  <a:lnTo>
                    <a:pt x="495300" y="44450"/>
                  </a:lnTo>
                  <a:lnTo>
                    <a:pt x="508000" y="44450"/>
                  </a:lnTo>
                  <a:lnTo>
                    <a:pt x="508000" y="31750"/>
                  </a:lnTo>
                  <a:close/>
                </a:path>
                <a:path w="4749165" h="2136775">
                  <a:moveTo>
                    <a:pt x="647700" y="31750"/>
                  </a:moveTo>
                  <a:lnTo>
                    <a:pt x="546100" y="31750"/>
                  </a:lnTo>
                  <a:lnTo>
                    <a:pt x="5461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4749165" h="2136775">
                  <a:moveTo>
                    <a:pt x="698500" y="31750"/>
                  </a:moveTo>
                  <a:lnTo>
                    <a:pt x="685800" y="31750"/>
                  </a:lnTo>
                  <a:lnTo>
                    <a:pt x="685800" y="44450"/>
                  </a:lnTo>
                  <a:lnTo>
                    <a:pt x="698500" y="44450"/>
                  </a:lnTo>
                  <a:lnTo>
                    <a:pt x="698500" y="31750"/>
                  </a:lnTo>
                  <a:close/>
                </a:path>
                <a:path w="4749165" h="2136775">
                  <a:moveTo>
                    <a:pt x="749300" y="31750"/>
                  </a:moveTo>
                  <a:lnTo>
                    <a:pt x="736600" y="31750"/>
                  </a:lnTo>
                  <a:lnTo>
                    <a:pt x="73660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w="4749165" h="2136775">
                  <a:moveTo>
                    <a:pt x="889000" y="31750"/>
                  </a:moveTo>
                  <a:lnTo>
                    <a:pt x="787400" y="31750"/>
                  </a:lnTo>
                  <a:lnTo>
                    <a:pt x="7874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749165" h="2136775">
                  <a:moveTo>
                    <a:pt x="9398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4749165" h="2136775">
                  <a:moveTo>
                    <a:pt x="9906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0600" y="44450"/>
                  </a:lnTo>
                  <a:lnTo>
                    <a:pt x="990600" y="31750"/>
                  </a:lnTo>
                  <a:close/>
                </a:path>
                <a:path w="4749165" h="2136775">
                  <a:moveTo>
                    <a:pt x="1130300" y="31750"/>
                  </a:moveTo>
                  <a:lnTo>
                    <a:pt x="1028700" y="31750"/>
                  </a:lnTo>
                  <a:lnTo>
                    <a:pt x="1028700" y="44450"/>
                  </a:lnTo>
                  <a:lnTo>
                    <a:pt x="1130300" y="44450"/>
                  </a:lnTo>
                  <a:lnTo>
                    <a:pt x="1130300" y="31750"/>
                  </a:lnTo>
                  <a:close/>
                </a:path>
                <a:path w="4749165" h="2136775">
                  <a:moveTo>
                    <a:pt x="1181100" y="31750"/>
                  </a:moveTo>
                  <a:lnTo>
                    <a:pt x="1168400" y="31750"/>
                  </a:lnTo>
                  <a:lnTo>
                    <a:pt x="1168400" y="44450"/>
                  </a:lnTo>
                  <a:lnTo>
                    <a:pt x="1181100" y="44450"/>
                  </a:lnTo>
                  <a:lnTo>
                    <a:pt x="1181100" y="31750"/>
                  </a:lnTo>
                  <a:close/>
                </a:path>
                <a:path w="4749165" h="2136775">
                  <a:moveTo>
                    <a:pt x="12319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31900" y="44450"/>
                  </a:lnTo>
                  <a:lnTo>
                    <a:pt x="1231900" y="31750"/>
                  </a:lnTo>
                  <a:close/>
                </a:path>
                <a:path w="4749165" h="2136775">
                  <a:moveTo>
                    <a:pt x="13716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371600" y="44450"/>
                  </a:lnTo>
                  <a:lnTo>
                    <a:pt x="1371600" y="31750"/>
                  </a:lnTo>
                  <a:close/>
                </a:path>
                <a:path w="4749165" h="2136775">
                  <a:moveTo>
                    <a:pt x="1422400" y="31750"/>
                  </a:moveTo>
                  <a:lnTo>
                    <a:pt x="1409700" y="31750"/>
                  </a:lnTo>
                  <a:lnTo>
                    <a:pt x="14097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749165" h="2136775">
                  <a:moveTo>
                    <a:pt x="14732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4749165" h="2136775">
                  <a:moveTo>
                    <a:pt x="16129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612900" y="44450"/>
                  </a:lnTo>
                  <a:lnTo>
                    <a:pt x="1612900" y="31750"/>
                  </a:lnTo>
                  <a:close/>
                </a:path>
                <a:path w="4749165" h="2136775">
                  <a:moveTo>
                    <a:pt x="1663700" y="31750"/>
                  </a:moveTo>
                  <a:lnTo>
                    <a:pt x="1651000" y="31750"/>
                  </a:lnTo>
                  <a:lnTo>
                    <a:pt x="1651000" y="44450"/>
                  </a:lnTo>
                  <a:lnTo>
                    <a:pt x="1663700" y="44450"/>
                  </a:lnTo>
                  <a:lnTo>
                    <a:pt x="1663700" y="31750"/>
                  </a:lnTo>
                  <a:close/>
                </a:path>
                <a:path w="4749165" h="2136775">
                  <a:moveTo>
                    <a:pt x="1714500" y="31750"/>
                  </a:moveTo>
                  <a:lnTo>
                    <a:pt x="1701800" y="31750"/>
                  </a:lnTo>
                  <a:lnTo>
                    <a:pt x="1701800" y="44450"/>
                  </a:lnTo>
                  <a:lnTo>
                    <a:pt x="1714500" y="44450"/>
                  </a:lnTo>
                  <a:lnTo>
                    <a:pt x="1714500" y="31750"/>
                  </a:lnTo>
                  <a:close/>
                </a:path>
                <a:path w="4749165" h="2136775">
                  <a:moveTo>
                    <a:pt x="1854200" y="31750"/>
                  </a:moveTo>
                  <a:lnTo>
                    <a:pt x="1752600" y="31750"/>
                  </a:lnTo>
                  <a:lnTo>
                    <a:pt x="1752600" y="44450"/>
                  </a:lnTo>
                  <a:lnTo>
                    <a:pt x="1854200" y="44450"/>
                  </a:lnTo>
                  <a:lnTo>
                    <a:pt x="1854200" y="31750"/>
                  </a:lnTo>
                  <a:close/>
                </a:path>
                <a:path w="4749165" h="2136775">
                  <a:moveTo>
                    <a:pt x="1905000" y="31750"/>
                  </a:moveTo>
                  <a:lnTo>
                    <a:pt x="1892300" y="31750"/>
                  </a:lnTo>
                  <a:lnTo>
                    <a:pt x="1892300" y="44450"/>
                  </a:lnTo>
                  <a:lnTo>
                    <a:pt x="1905000" y="44450"/>
                  </a:lnTo>
                  <a:lnTo>
                    <a:pt x="1905000" y="31750"/>
                  </a:lnTo>
                  <a:close/>
                </a:path>
                <a:path w="4749165" h="2136775">
                  <a:moveTo>
                    <a:pt x="1955800" y="31750"/>
                  </a:moveTo>
                  <a:lnTo>
                    <a:pt x="1943100" y="31750"/>
                  </a:lnTo>
                  <a:lnTo>
                    <a:pt x="19431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749165" h="2136775">
                  <a:moveTo>
                    <a:pt x="20955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4749165" h="2136775">
                  <a:moveTo>
                    <a:pt x="21463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46300" y="44450"/>
                  </a:lnTo>
                  <a:lnTo>
                    <a:pt x="2146300" y="31750"/>
                  </a:lnTo>
                  <a:close/>
                </a:path>
                <a:path w="4749165" h="2136775">
                  <a:moveTo>
                    <a:pt x="2197100" y="31750"/>
                  </a:moveTo>
                  <a:lnTo>
                    <a:pt x="2184400" y="31750"/>
                  </a:lnTo>
                  <a:lnTo>
                    <a:pt x="2184400" y="44450"/>
                  </a:lnTo>
                  <a:lnTo>
                    <a:pt x="2197100" y="44450"/>
                  </a:lnTo>
                  <a:lnTo>
                    <a:pt x="2197100" y="31750"/>
                  </a:lnTo>
                  <a:close/>
                </a:path>
                <a:path w="4749165" h="2136775">
                  <a:moveTo>
                    <a:pt x="2336800" y="31750"/>
                  </a:moveTo>
                  <a:lnTo>
                    <a:pt x="2235200" y="31750"/>
                  </a:lnTo>
                  <a:lnTo>
                    <a:pt x="2235200" y="44450"/>
                  </a:lnTo>
                  <a:lnTo>
                    <a:pt x="2336800" y="44450"/>
                  </a:lnTo>
                  <a:lnTo>
                    <a:pt x="2336800" y="31750"/>
                  </a:lnTo>
                  <a:close/>
                </a:path>
                <a:path w="4749165" h="2136775">
                  <a:moveTo>
                    <a:pt x="2380741" y="38608"/>
                  </a:moveTo>
                  <a:lnTo>
                    <a:pt x="2368041" y="38608"/>
                  </a:lnTo>
                  <a:lnTo>
                    <a:pt x="2368041" y="51308"/>
                  </a:lnTo>
                  <a:lnTo>
                    <a:pt x="2380741" y="51308"/>
                  </a:lnTo>
                  <a:lnTo>
                    <a:pt x="2380741" y="38608"/>
                  </a:lnTo>
                  <a:close/>
                </a:path>
                <a:path w="4749165" h="2136775">
                  <a:moveTo>
                    <a:pt x="2380741" y="89408"/>
                  </a:moveTo>
                  <a:lnTo>
                    <a:pt x="2368041" y="89408"/>
                  </a:lnTo>
                  <a:lnTo>
                    <a:pt x="2368041" y="102108"/>
                  </a:lnTo>
                  <a:lnTo>
                    <a:pt x="2380741" y="102108"/>
                  </a:lnTo>
                  <a:lnTo>
                    <a:pt x="2380741" y="89408"/>
                  </a:lnTo>
                  <a:close/>
                </a:path>
                <a:path w="4749165" h="2136775">
                  <a:moveTo>
                    <a:pt x="2380741" y="140208"/>
                  </a:moveTo>
                  <a:lnTo>
                    <a:pt x="2368041" y="140208"/>
                  </a:lnTo>
                  <a:lnTo>
                    <a:pt x="2368041" y="241808"/>
                  </a:lnTo>
                  <a:lnTo>
                    <a:pt x="2380741" y="241808"/>
                  </a:lnTo>
                  <a:lnTo>
                    <a:pt x="2380741" y="140208"/>
                  </a:lnTo>
                  <a:close/>
                </a:path>
                <a:path w="4749165" h="2136775">
                  <a:moveTo>
                    <a:pt x="2380741" y="279908"/>
                  </a:moveTo>
                  <a:lnTo>
                    <a:pt x="2368041" y="279908"/>
                  </a:lnTo>
                  <a:lnTo>
                    <a:pt x="2368041" y="292608"/>
                  </a:lnTo>
                  <a:lnTo>
                    <a:pt x="2380741" y="292608"/>
                  </a:lnTo>
                  <a:lnTo>
                    <a:pt x="2380741" y="279908"/>
                  </a:lnTo>
                  <a:close/>
                </a:path>
                <a:path w="4749165" h="2136775">
                  <a:moveTo>
                    <a:pt x="2380741" y="330708"/>
                  </a:moveTo>
                  <a:lnTo>
                    <a:pt x="2368041" y="330708"/>
                  </a:lnTo>
                  <a:lnTo>
                    <a:pt x="2368041" y="343408"/>
                  </a:lnTo>
                  <a:lnTo>
                    <a:pt x="2380741" y="343408"/>
                  </a:lnTo>
                  <a:lnTo>
                    <a:pt x="2380741" y="330708"/>
                  </a:lnTo>
                  <a:close/>
                </a:path>
                <a:path w="4749165" h="2136775">
                  <a:moveTo>
                    <a:pt x="2380741" y="381508"/>
                  </a:moveTo>
                  <a:lnTo>
                    <a:pt x="2368041" y="381508"/>
                  </a:lnTo>
                  <a:lnTo>
                    <a:pt x="2368041" y="483108"/>
                  </a:lnTo>
                  <a:lnTo>
                    <a:pt x="2380741" y="483108"/>
                  </a:lnTo>
                  <a:lnTo>
                    <a:pt x="2380741" y="381508"/>
                  </a:lnTo>
                  <a:close/>
                </a:path>
                <a:path w="4749165" h="2136775">
                  <a:moveTo>
                    <a:pt x="2380741" y="521208"/>
                  </a:moveTo>
                  <a:lnTo>
                    <a:pt x="2368041" y="521208"/>
                  </a:lnTo>
                  <a:lnTo>
                    <a:pt x="2368041" y="533908"/>
                  </a:lnTo>
                  <a:lnTo>
                    <a:pt x="2380741" y="533908"/>
                  </a:lnTo>
                  <a:lnTo>
                    <a:pt x="2380741" y="521208"/>
                  </a:lnTo>
                  <a:close/>
                </a:path>
                <a:path w="4749165" h="2136775">
                  <a:moveTo>
                    <a:pt x="2380741" y="572008"/>
                  </a:moveTo>
                  <a:lnTo>
                    <a:pt x="2368041" y="572008"/>
                  </a:lnTo>
                  <a:lnTo>
                    <a:pt x="2368041" y="584708"/>
                  </a:lnTo>
                  <a:lnTo>
                    <a:pt x="2380741" y="584708"/>
                  </a:lnTo>
                  <a:lnTo>
                    <a:pt x="2380741" y="572008"/>
                  </a:lnTo>
                  <a:close/>
                </a:path>
                <a:path w="4749165" h="2136775">
                  <a:moveTo>
                    <a:pt x="2380741" y="622808"/>
                  </a:moveTo>
                  <a:lnTo>
                    <a:pt x="2368041" y="622808"/>
                  </a:lnTo>
                  <a:lnTo>
                    <a:pt x="2368041" y="724408"/>
                  </a:lnTo>
                  <a:lnTo>
                    <a:pt x="2380741" y="724408"/>
                  </a:lnTo>
                  <a:lnTo>
                    <a:pt x="2380741" y="622808"/>
                  </a:lnTo>
                  <a:close/>
                </a:path>
                <a:path w="4749165" h="2136775">
                  <a:moveTo>
                    <a:pt x="2380741" y="762508"/>
                  </a:moveTo>
                  <a:lnTo>
                    <a:pt x="2368041" y="762508"/>
                  </a:lnTo>
                  <a:lnTo>
                    <a:pt x="2368041" y="775208"/>
                  </a:lnTo>
                  <a:lnTo>
                    <a:pt x="2380741" y="775208"/>
                  </a:lnTo>
                  <a:lnTo>
                    <a:pt x="2380741" y="762508"/>
                  </a:lnTo>
                  <a:close/>
                </a:path>
                <a:path w="4749165" h="2136775">
                  <a:moveTo>
                    <a:pt x="2380741" y="813308"/>
                  </a:moveTo>
                  <a:lnTo>
                    <a:pt x="2368041" y="813308"/>
                  </a:lnTo>
                  <a:lnTo>
                    <a:pt x="2368041" y="826008"/>
                  </a:lnTo>
                  <a:lnTo>
                    <a:pt x="2380741" y="826008"/>
                  </a:lnTo>
                  <a:lnTo>
                    <a:pt x="2380741" y="813308"/>
                  </a:lnTo>
                  <a:close/>
                </a:path>
                <a:path w="4749165" h="2136775">
                  <a:moveTo>
                    <a:pt x="2380741" y="864108"/>
                  </a:moveTo>
                  <a:lnTo>
                    <a:pt x="2368041" y="864108"/>
                  </a:lnTo>
                  <a:lnTo>
                    <a:pt x="2368041" y="965708"/>
                  </a:lnTo>
                  <a:lnTo>
                    <a:pt x="2380741" y="965708"/>
                  </a:lnTo>
                  <a:lnTo>
                    <a:pt x="2380741" y="864108"/>
                  </a:lnTo>
                  <a:close/>
                </a:path>
                <a:path w="4749165" h="2136775">
                  <a:moveTo>
                    <a:pt x="2380741" y="1003808"/>
                  </a:moveTo>
                  <a:lnTo>
                    <a:pt x="2368041" y="1003808"/>
                  </a:lnTo>
                  <a:lnTo>
                    <a:pt x="2368041" y="1016508"/>
                  </a:lnTo>
                  <a:lnTo>
                    <a:pt x="2380741" y="1016508"/>
                  </a:lnTo>
                  <a:lnTo>
                    <a:pt x="2380741" y="1003808"/>
                  </a:lnTo>
                  <a:close/>
                </a:path>
                <a:path w="4749165" h="2136775">
                  <a:moveTo>
                    <a:pt x="2380741" y="1054608"/>
                  </a:moveTo>
                  <a:lnTo>
                    <a:pt x="2368041" y="1054608"/>
                  </a:lnTo>
                  <a:lnTo>
                    <a:pt x="2368041" y="1067308"/>
                  </a:lnTo>
                  <a:lnTo>
                    <a:pt x="2380741" y="1067308"/>
                  </a:lnTo>
                  <a:lnTo>
                    <a:pt x="2380741" y="1054608"/>
                  </a:lnTo>
                  <a:close/>
                </a:path>
                <a:path w="4749165" h="2136775">
                  <a:moveTo>
                    <a:pt x="2380741" y="1105408"/>
                  </a:moveTo>
                  <a:lnTo>
                    <a:pt x="2368041" y="1105408"/>
                  </a:lnTo>
                  <a:lnTo>
                    <a:pt x="2368041" y="1207008"/>
                  </a:lnTo>
                  <a:lnTo>
                    <a:pt x="2380741" y="1207008"/>
                  </a:lnTo>
                  <a:lnTo>
                    <a:pt x="2380741" y="1105408"/>
                  </a:lnTo>
                  <a:close/>
                </a:path>
                <a:path w="4749165" h="2136775">
                  <a:moveTo>
                    <a:pt x="2380741" y="1245108"/>
                  </a:moveTo>
                  <a:lnTo>
                    <a:pt x="2368041" y="1245108"/>
                  </a:lnTo>
                  <a:lnTo>
                    <a:pt x="2368041" y="1257808"/>
                  </a:lnTo>
                  <a:lnTo>
                    <a:pt x="2380741" y="1257808"/>
                  </a:lnTo>
                  <a:lnTo>
                    <a:pt x="2380741" y="1245108"/>
                  </a:lnTo>
                  <a:close/>
                </a:path>
                <a:path w="4749165" h="2136775">
                  <a:moveTo>
                    <a:pt x="2380741" y="1295908"/>
                  </a:moveTo>
                  <a:lnTo>
                    <a:pt x="2368041" y="1295908"/>
                  </a:lnTo>
                  <a:lnTo>
                    <a:pt x="2368041" y="1308608"/>
                  </a:lnTo>
                  <a:lnTo>
                    <a:pt x="2380741" y="1308608"/>
                  </a:lnTo>
                  <a:lnTo>
                    <a:pt x="2380741" y="1295908"/>
                  </a:lnTo>
                  <a:close/>
                </a:path>
                <a:path w="4749165" h="2136775">
                  <a:moveTo>
                    <a:pt x="2380741" y="1346708"/>
                  </a:moveTo>
                  <a:lnTo>
                    <a:pt x="2368041" y="1346708"/>
                  </a:lnTo>
                  <a:lnTo>
                    <a:pt x="2368041" y="1448308"/>
                  </a:lnTo>
                  <a:lnTo>
                    <a:pt x="2380741" y="1448308"/>
                  </a:lnTo>
                  <a:lnTo>
                    <a:pt x="2380741" y="1346708"/>
                  </a:lnTo>
                  <a:close/>
                </a:path>
                <a:path w="4749165" h="2136775">
                  <a:moveTo>
                    <a:pt x="2380741" y="1486408"/>
                  </a:moveTo>
                  <a:lnTo>
                    <a:pt x="2368041" y="1486408"/>
                  </a:lnTo>
                  <a:lnTo>
                    <a:pt x="2368041" y="1499108"/>
                  </a:lnTo>
                  <a:lnTo>
                    <a:pt x="2380741" y="1499108"/>
                  </a:lnTo>
                  <a:lnTo>
                    <a:pt x="2380741" y="1486408"/>
                  </a:lnTo>
                  <a:close/>
                </a:path>
                <a:path w="4749165" h="2136775">
                  <a:moveTo>
                    <a:pt x="2380741" y="1537208"/>
                  </a:moveTo>
                  <a:lnTo>
                    <a:pt x="2368041" y="1537208"/>
                  </a:lnTo>
                  <a:lnTo>
                    <a:pt x="2368041" y="1549908"/>
                  </a:lnTo>
                  <a:lnTo>
                    <a:pt x="2380741" y="1549908"/>
                  </a:lnTo>
                  <a:lnTo>
                    <a:pt x="2380741" y="1537208"/>
                  </a:lnTo>
                  <a:close/>
                </a:path>
                <a:path w="4749165" h="2136775">
                  <a:moveTo>
                    <a:pt x="2380741" y="1588008"/>
                  </a:moveTo>
                  <a:lnTo>
                    <a:pt x="2368041" y="1588008"/>
                  </a:lnTo>
                  <a:lnTo>
                    <a:pt x="2368041" y="1689608"/>
                  </a:lnTo>
                  <a:lnTo>
                    <a:pt x="2380741" y="1689608"/>
                  </a:lnTo>
                  <a:lnTo>
                    <a:pt x="2380741" y="1588008"/>
                  </a:lnTo>
                  <a:close/>
                </a:path>
                <a:path w="4749165" h="2136775">
                  <a:moveTo>
                    <a:pt x="2380741" y="1727708"/>
                  </a:moveTo>
                  <a:lnTo>
                    <a:pt x="2368041" y="1727708"/>
                  </a:lnTo>
                  <a:lnTo>
                    <a:pt x="2368041" y="1740408"/>
                  </a:lnTo>
                  <a:lnTo>
                    <a:pt x="2380741" y="1740408"/>
                  </a:lnTo>
                  <a:lnTo>
                    <a:pt x="2380741" y="1727708"/>
                  </a:lnTo>
                  <a:close/>
                </a:path>
                <a:path w="4749165" h="2136775">
                  <a:moveTo>
                    <a:pt x="2380741" y="1778508"/>
                  </a:moveTo>
                  <a:lnTo>
                    <a:pt x="2368041" y="1778508"/>
                  </a:lnTo>
                  <a:lnTo>
                    <a:pt x="2368041" y="1791208"/>
                  </a:lnTo>
                  <a:lnTo>
                    <a:pt x="2380741" y="1791208"/>
                  </a:lnTo>
                  <a:lnTo>
                    <a:pt x="2380741" y="1778508"/>
                  </a:lnTo>
                  <a:close/>
                </a:path>
                <a:path w="4749165" h="2136775">
                  <a:moveTo>
                    <a:pt x="2380741" y="1829308"/>
                  </a:moveTo>
                  <a:lnTo>
                    <a:pt x="2368041" y="1829308"/>
                  </a:lnTo>
                  <a:lnTo>
                    <a:pt x="2368041" y="1930908"/>
                  </a:lnTo>
                  <a:lnTo>
                    <a:pt x="2380741" y="1930908"/>
                  </a:lnTo>
                  <a:lnTo>
                    <a:pt x="2380741" y="1829308"/>
                  </a:lnTo>
                  <a:close/>
                </a:path>
                <a:path w="4749165" h="2136775">
                  <a:moveTo>
                    <a:pt x="2380741" y="1969008"/>
                  </a:moveTo>
                  <a:lnTo>
                    <a:pt x="2368041" y="1969008"/>
                  </a:lnTo>
                  <a:lnTo>
                    <a:pt x="2368041" y="1981708"/>
                  </a:lnTo>
                  <a:lnTo>
                    <a:pt x="2380741" y="1981708"/>
                  </a:lnTo>
                  <a:lnTo>
                    <a:pt x="2380741" y="1969008"/>
                  </a:lnTo>
                  <a:close/>
                </a:path>
                <a:path w="4749165" h="2136775">
                  <a:moveTo>
                    <a:pt x="2380741" y="2019808"/>
                  </a:moveTo>
                  <a:lnTo>
                    <a:pt x="2368041" y="2019808"/>
                  </a:lnTo>
                  <a:lnTo>
                    <a:pt x="2368041" y="2032508"/>
                  </a:lnTo>
                  <a:lnTo>
                    <a:pt x="2380741" y="2032508"/>
                  </a:lnTo>
                  <a:lnTo>
                    <a:pt x="2380741" y="2019808"/>
                  </a:lnTo>
                  <a:close/>
                </a:path>
                <a:path w="4749165" h="2136775">
                  <a:moveTo>
                    <a:pt x="2380741" y="2070608"/>
                  </a:moveTo>
                  <a:lnTo>
                    <a:pt x="2368041" y="2070608"/>
                  </a:lnTo>
                  <a:lnTo>
                    <a:pt x="2368041" y="2104517"/>
                  </a:lnTo>
                  <a:lnTo>
                    <a:pt x="2448433" y="2104517"/>
                  </a:lnTo>
                  <a:lnTo>
                    <a:pt x="2448433" y="2098167"/>
                  </a:lnTo>
                  <a:lnTo>
                    <a:pt x="2380741" y="2098167"/>
                  </a:lnTo>
                  <a:lnTo>
                    <a:pt x="2374391" y="2091817"/>
                  </a:lnTo>
                  <a:lnTo>
                    <a:pt x="2380741" y="2091817"/>
                  </a:lnTo>
                  <a:lnTo>
                    <a:pt x="2380741" y="2070608"/>
                  </a:lnTo>
                  <a:close/>
                </a:path>
                <a:path w="4749165" h="2136775">
                  <a:moveTo>
                    <a:pt x="2380741" y="2091817"/>
                  </a:moveTo>
                  <a:lnTo>
                    <a:pt x="2374391" y="2091817"/>
                  </a:lnTo>
                  <a:lnTo>
                    <a:pt x="2380741" y="2098167"/>
                  </a:lnTo>
                  <a:lnTo>
                    <a:pt x="2380741" y="2091817"/>
                  </a:lnTo>
                  <a:close/>
                </a:path>
                <a:path w="4749165" h="2136775">
                  <a:moveTo>
                    <a:pt x="2448433" y="2091817"/>
                  </a:moveTo>
                  <a:lnTo>
                    <a:pt x="2380741" y="2091817"/>
                  </a:lnTo>
                  <a:lnTo>
                    <a:pt x="2380741" y="2098167"/>
                  </a:lnTo>
                  <a:lnTo>
                    <a:pt x="2448433" y="2098167"/>
                  </a:lnTo>
                  <a:lnTo>
                    <a:pt x="2448433" y="2091817"/>
                  </a:lnTo>
                  <a:close/>
                </a:path>
                <a:path w="4749165" h="2136775">
                  <a:moveTo>
                    <a:pt x="2499233" y="2091817"/>
                  </a:moveTo>
                  <a:lnTo>
                    <a:pt x="2486533" y="2091817"/>
                  </a:lnTo>
                  <a:lnTo>
                    <a:pt x="2486533" y="2104517"/>
                  </a:lnTo>
                  <a:lnTo>
                    <a:pt x="2499233" y="2104517"/>
                  </a:lnTo>
                  <a:lnTo>
                    <a:pt x="2499233" y="2091817"/>
                  </a:lnTo>
                  <a:close/>
                </a:path>
                <a:path w="4749165" h="2136775">
                  <a:moveTo>
                    <a:pt x="2550033" y="2091817"/>
                  </a:moveTo>
                  <a:lnTo>
                    <a:pt x="2537333" y="2091817"/>
                  </a:lnTo>
                  <a:lnTo>
                    <a:pt x="2537333" y="2104517"/>
                  </a:lnTo>
                  <a:lnTo>
                    <a:pt x="2550033" y="2104517"/>
                  </a:lnTo>
                  <a:lnTo>
                    <a:pt x="2550033" y="2091817"/>
                  </a:lnTo>
                  <a:close/>
                </a:path>
                <a:path w="4749165" h="2136775">
                  <a:moveTo>
                    <a:pt x="2689733" y="2091817"/>
                  </a:moveTo>
                  <a:lnTo>
                    <a:pt x="2588133" y="2091817"/>
                  </a:lnTo>
                  <a:lnTo>
                    <a:pt x="2588133" y="2104517"/>
                  </a:lnTo>
                  <a:lnTo>
                    <a:pt x="2689733" y="2104517"/>
                  </a:lnTo>
                  <a:lnTo>
                    <a:pt x="2689733" y="2091817"/>
                  </a:lnTo>
                  <a:close/>
                </a:path>
                <a:path w="4749165" h="2136775">
                  <a:moveTo>
                    <a:pt x="2740533" y="2091817"/>
                  </a:moveTo>
                  <a:lnTo>
                    <a:pt x="2727833" y="2091817"/>
                  </a:lnTo>
                  <a:lnTo>
                    <a:pt x="2727833" y="2104517"/>
                  </a:lnTo>
                  <a:lnTo>
                    <a:pt x="2740533" y="2104517"/>
                  </a:lnTo>
                  <a:lnTo>
                    <a:pt x="2740533" y="2091817"/>
                  </a:lnTo>
                  <a:close/>
                </a:path>
                <a:path w="4749165" h="2136775">
                  <a:moveTo>
                    <a:pt x="2791333" y="2091817"/>
                  </a:moveTo>
                  <a:lnTo>
                    <a:pt x="2778633" y="2091817"/>
                  </a:lnTo>
                  <a:lnTo>
                    <a:pt x="2778633" y="2104517"/>
                  </a:lnTo>
                  <a:lnTo>
                    <a:pt x="2791333" y="2104517"/>
                  </a:lnTo>
                  <a:lnTo>
                    <a:pt x="2791333" y="2091817"/>
                  </a:lnTo>
                  <a:close/>
                </a:path>
                <a:path w="4749165" h="2136775">
                  <a:moveTo>
                    <a:pt x="2931033" y="2091817"/>
                  </a:moveTo>
                  <a:lnTo>
                    <a:pt x="2829433" y="2091817"/>
                  </a:lnTo>
                  <a:lnTo>
                    <a:pt x="2829433" y="2104517"/>
                  </a:lnTo>
                  <a:lnTo>
                    <a:pt x="2931033" y="2104517"/>
                  </a:lnTo>
                  <a:lnTo>
                    <a:pt x="2931033" y="2091817"/>
                  </a:lnTo>
                  <a:close/>
                </a:path>
                <a:path w="4749165" h="2136775">
                  <a:moveTo>
                    <a:pt x="2981833" y="2091817"/>
                  </a:moveTo>
                  <a:lnTo>
                    <a:pt x="2969133" y="2091817"/>
                  </a:lnTo>
                  <a:lnTo>
                    <a:pt x="2969133" y="2104517"/>
                  </a:lnTo>
                  <a:lnTo>
                    <a:pt x="2981833" y="2104517"/>
                  </a:lnTo>
                  <a:lnTo>
                    <a:pt x="2981833" y="2091817"/>
                  </a:lnTo>
                  <a:close/>
                </a:path>
                <a:path w="4749165" h="2136775">
                  <a:moveTo>
                    <a:pt x="3032633" y="2091817"/>
                  </a:moveTo>
                  <a:lnTo>
                    <a:pt x="3019933" y="2091817"/>
                  </a:lnTo>
                  <a:lnTo>
                    <a:pt x="3019933" y="2104517"/>
                  </a:lnTo>
                  <a:lnTo>
                    <a:pt x="3032633" y="2104517"/>
                  </a:lnTo>
                  <a:lnTo>
                    <a:pt x="3032633" y="2091817"/>
                  </a:lnTo>
                  <a:close/>
                </a:path>
                <a:path w="4749165" h="2136775">
                  <a:moveTo>
                    <a:pt x="3172333" y="2091817"/>
                  </a:moveTo>
                  <a:lnTo>
                    <a:pt x="3070733" y="2091817"/>
                  </a:lnTo>
                  <a:lnTo>
                    <a:pt x="3070733" y="2104517"/>
                  </a:lnTo>
                  <a:lnTo>
                    <a:pt x="3172333" y="2104517"/>
                  </a:lnTo>
                  <a:lnTo>
                    <a:pt x="3172333" y="2091817"/>
                  </a:lnTo>
                  <a:close/>
                </a:path>
                <a:path w="4749165" h="2136775">
                  <a:moveTo>
                    <a:pt x="3223133" y="2091817"/>
                  </a:moveTo>
                  <a:lnTo>
                    <a:pt x="3210433" y="2091817"/>
                  </a:lnTo>
                  <a:lnTo>
                    <a:pt x="3210433" y="2104517"/>
                  </a:lnTo>
                  <a:lnTo>
                    <a:pt x="3223133" y="2104517"/>
                  </a:lnTo>
                  <a:lnTo>
                    <a:pt x="3223133" y="2091817"/>
                  </a:lnTo>
                  <a:close/>
                </a:path>
                <a:path w="4749165" h="2136775">
                  <a:moveTo>
                    <a:pt x="3273933" y="2091817"/>
                  </a:moveTo>
                  <a:lnTo>
                    <a:pt x="3261233" y="2091817"/>
                  </a:lnTo>
                  <a:lnTo>
                    <a:pt x="3261233" y="2104517"/>
                  </a:lnTo>
                  <a:lnTo>
                    <a:pt x="3273933" y="2104517"/>
                  </a:lnTo>
                  <a:lnTo>
                    <a:pt x="3273933" y="2091817"/>
                  </a:lnTo>
                  <a:close/>
                </a:path>
                <a:path w="4749165" h="2136775">
                  <a:moveTo>
                    <a:pt x="3413633" y="2091817"/>
                  </a:moveTo>
                  <a:lnTo>
                    <a:pt x="3312033" y="2091817"/>
                  </a:lnTo>
                  <a:lnTo>
                    <a:pt x="3312033" y="2104517"/>
                  </a:lnTo>
                  <a:lnTo>
                    <a:pt x="3413633" y="2104517"/>
                  </a:lnTo>
                  <a:lnTo>
                    <a:pt x="3413633" y="2091817"/>
                  </a:lnTo>
                  <a:close/>
                </a:path>
                <a:path w="4749165" h="2136775">
                  <a:moveTo>
                    <a:pt x="3464433" y="2091817"/>
                  </a:moveTo>
                  <a:lnTo>
                    <a:pt x="3451733" y="2091817"/>
                  </a:lnTo>
                  <a:lnTo>
                    <a:pt x="3451733" y="2104517"/>
                  </a:lnTo>
                  <a:lnTo>
                    <a:pt x="3464433" y="2104517"/>
                  </a:lnTo>
                  <a:lnTo>
                    <a:pt x="3464433" y="2091817"/>
                  </a:lnTo>
                  <a:close/>
                </a:path>
                <a:path w="4749165" h="2136775">
                  <a:moveTo>
                    <a:pt x="3515233" y="2091817"/>
                  </a:moveTo>
                  <a:lnTo>
                    <a:pt x="3502533" y="2091817"/>
                  </a:lnTo>
                  <a:lnTo>
                    <a:pt x="3502533" y="2104517"/>
                  </a:lnTo>
                  <a:lnTo>
                    <a:pt x="3515233" y="2104517"/>
                  </a:lnTo>
                  <a:lnTo>
                    <a:pt x="3515233" y="2091817"/>
                  </a:lnTo>
                  <a:close/>
                </a:path>
                <a:path w="4749165" h="2136775">
                  <a:moveTo>
                    <a:pt x="3654933" y="2091817"/>
                  </a:moveTo>
                  <a:lnTo>
                    <a:pt x="3553333" y="2091817"/>
                  </a:lnTo>
                  <a:lnTo>
                    <a:pt x="3553333" y="2104517"/>
                  </a:lnTo>
                  <a:lnTo>
                    <a:pt x="3654933" y="2104517"/>
                  </a:lnTo>
                  <a:lnTo>
                    <a:pt x="3654933" y="2091817"/>
                  </a:lnTo>
                  <a:close/>
                </a:path>
                <a:path w="4749165" h="2136775">
                  <a:moveTo>
                    <a:pt x="3705733" y="2091817"/>
                  </a:moveTo>
                  <a:lnTo>
                    <a:pt x="3693033" y="2091817"/>
                  </a:lnTo>
                  <a:lnTo>
                    <a:pt x="3693033" y="2104517"/>
                  </a:lnTo>
                  <a:lnTo>
                    <a:pt x="3705733" y="2104517"/>
                  </a:lnTo>
                  <a:lnTo>
                    <a:pt x="3705733" y="2091817"/>
                  </a:lnTo>
                  <a:close/>
                </a:path>
                <a:path w="4749165" h="2136775">
                  <a:moveTo>
                    <a:pt x="3756533" y="2091817"/>
                  </a:moveTo>
                  <a:lnTo>
                    <a:pt x="3743833" y="2091817"/>
                  </a:lnTo>
                  <a:lnTo>
                    <a:pt x="3743833" y="2104517"/>
                  </a:lnTo>
                  <a:lnTo>
                    <a:pt x="3756533" y="2104517"/>
                  </a:lnTo>
                  <a:lnTo>
                    <a:pt x="3756533" y="2091817"/>
                  </a:lnTo>
                  <a:close/>
                </a:path>
                <a:path w="4749165" h="2136775">
                  <a:moveTo>
                    <a:pt x="3896233" y="2091817"/>
                  </a:moveTo>
                  <a:lnTo>
                    <a:pt x="3794633" y="2091817"/>
                  </a:lnTo>
                  <a:lnTo>
                    <a:pt x="3794633" y="2104517"/>
                  </a:lnTo>
                  <a:lnTo>
                    <a:pt x="3896233" y="2104517"/>
                  </a:lnTo>
                  <a:lnTo>
                    <a:pt x="3896233" y="2091817"/>
                  </a:lnTo>
                  <a:close/>
                </a:path>
                <a:path w="4749165" h="2136775">
                  <a:moveTo>
                    <a:pt x="3947033" y="2091817"/>
                  </a:moveTo>
                  <a:lnTo>
                    <a:pt x="3934333" y="2091817"/>
                  </a:lnTo>
                  <a:lnTo>
                    <a:pt x="3934333" y="2104517"/>
                  </a:lnTo>
                  <a:lnTo>
                    <a:pt x="3947033" y="2104517"/>
                  </a:lnTo>
                  <a:lnTo>
                    <a:pt x="3947033" y="2091817"/>
                  </a:lnTo>
                  <a:close/>
                </a:path>
                <a:path w="4749165" h="2136775">
                  <a:moveTo>
                    <a:pt x="3997833" y="2091817"/>
                  </a:moveTo>
                  <a:lnTo>
                    <a:pt x="3985133" y="2091817"/>
                  </a:lnTo>
                  <a:lnTo>
                    <a:pt x="3985133" y="2104517"/>
                  </a:lnTo>
                  <a:lnTo>
                    <a:pt x="3997833" y="2104517"/>
                  </a:lnTo>
                  <a:lnTo>
                    <a:pt x="3997833" y="2091817"/>
                  </a:lnTo>
                  <a:close/>
                </a:path>
                <a:path w="4749165" h="2136775">
                  <a:moveTo>
                    <a:pt x="4137533" y="2091817"/>
                  </a:moveTo>
                  <a:lnTo>
                    <a:pt x="4035933" y="2091817"/>
                  </a:lnTo>
                  <a:lnTo>
                    <a:pt x="4035933" y="2104517"/>
                  </a:lnTo>
                  <a:lnTo>
                    <a:pt x="4137533" y="2104517"/>
                  </a:lnTo>
                  <a:lnTo>
                    <a:pt x="4137533" y="2091817"/>
                  </a:lnTo>
                  <a:close/>
                </a:path>
                <a:path w="4749165" h="2136775">
                  <a:moveTo>
                    <a:pt x="4188333" y="2091817"/>
                  </a:moveTo>
                  <a:lnTo>
                    <a:pt x="4175633" y="2091817"/>
                  </a:lnTo>
                  <a:lnTo>
                    <a:pt x="4175633" y="2104517"/>
                  </a:lnTo>
                  <a:lnTo>
                    <a:pt x="4188333" y="2104517"/>
                  </a:lnTo>
                  <a:lnTo>
                    <a:pt x="4188333" y="2091817"/>
                  </a:lnTo>
                  <a:close/>
                </a:path>
                <a:path w="4749165" h="2136775">
                  <a:moveTo>
                    <a:pt x="4239133" y="2091817"/>
                  </a:moveTo>
                  <a:lnTo>
                    <a:pt x="4226433" y="2091817"/>
                  </a:lnTo>
                  <a:lnTo>
                    <a:pt x="4226433" y="2104517"/>
                  </a:lnTo>
                  <a:lnTo>
                    <a:pt x="4239133" y="2104517"/>
                  </a:lnTo>
                  <a:lnTo>
                    <a:pt x="4239133" y="2091817"/>
                  </a:lnTo>
                  <a:close/>
                </a:path>
                <a:path w="4749165" h="2136775">
                  <a:moveTo>
                    <a:pt x="4378833" y="2091817"/>
                  </a:moveTo>
                  <a:lnTo>
                    <a:pt x="4277233" y="2091817"/>
                  </a:lnTo>
                  <a:lnTo>
                    <a:pt x="4277233" y="2104517"/>
                  </a:lnTo>
                  <a:lnTo>
                    <a:pt x="4378833" y="2104517"/>
                  </a:lnTo>
                  <a:lnTo>
                    <a:pt x="4378833" y="2091817"/>
                  </a:lnTo>
                  <a:close/>
                </a:path>
                <a:path w="4749165" h="2136775">
                  <a:moveTo>
                    <a:pt x="4429633" y="2091817"/>
                  </a:moveTo>
                  <a:lnTo>
                    <a:pt x="4416933" y="2091817"/>
                  </a:lnTo>
                  <a:lnTo>
                    <a:pt x="4416933" y="2104517"/>
                  </a:lnTo>
                  <a:lnTo>
                    <a:pt x="4429633" y="2104517"/>
                  </a:lnTo>
                  <a:lnTo>
                    <a:pt x="4429633" y="2091817"/>
                  </a:lnTo>
                  <a:close/>
                </a:path>
                <a:path w="4749165" h="2136775">
                  <a:moveTo>
                    <a:pt x="4480433" y="2091817"/>
                  </a:moveTo>
                  <a:lnTo>
                    <a:pt x="4467733" y="2091817"/>
                  </a:lnTo>
                  <a:lnTo>
                    <a:pt x="4467733" y="2104517"/>
                  </a:lnTo>
                  <a:lnTo>
                    <a:pt x="4480433" y="2104517"/>
                  </a:lnTo>
                  <a:lnTo>
                    <a:pt x="4480433" y="2091817"/>
                  </a:lnTo>
                  <a:close/>
                </a:path>
                <a:path w="4749165" h="2136775">
                  <a:moveTo>
                    <a:pt x="4620133" y="2091817"/>
                  </a:moveTo>
                  <a:lnTo>
                    <a:pt x="4518533" y="2091817"/>
                  </a:lnTo>
                  <a:lnTo>
                    <a:pt x="4518533" y="2104517"/>
                  </a:lnTo>
                  <a:lnTo>
                    <a:pt x="4620133" y="2104517"/>
                  </a:lnTo>
                  <a:lnTo>
                    <a:pt x="4620133" y="2091817"/>
                  </a:lnTo>
                  <a:close/>
                </a:path>
                <a:path w="4749165" h="2136775">
                  <a:moveTo>
                    <a:pt x="4670933" y="2091817"/>
                  </a:moveTo>
                  <a:lnTo>
                    <a:pt x="4658233" y="2091817"/>
                  </a:lnTo>
                  <a:lnTo>
                    <a:pt x="4658233" y="2104517"/>
                  </a:lnTo>
                  <a:lnTo>
                    <a:pt x="4670933" y="2104517"/>
                  </a:lnTo>
                  <a:lnTo>
                    <a:pt x="4670933" y="2091817"/>
                  </a:lnTo>
                  <a:close/>
                </a:path>
                <a:path w="4749165" h="2136775">
                  <a:moveTo>
                    <a:pt x="4672710" y="2060067"/>
                  </a:moveTo>
                  <a:lnTo>
                    <a:pt x="4672710" y="2136267"/>
                  </a:lnTo>
                  <a:lnTo>
                    <a:pt x="4748910" y="2098167"/>
                  </a:lnTo>
                  <a:lnTo>
                    <a:pt x="4672710" y="206006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8165592" y="1094232"/>
            <a:ext cx="668020" cy="4912360"/>
            <a:chOff x="8165592" y="1094232"/>
            <a:chExt cx="668020" cy="491236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461248" y="230581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9029700" y="1094232"/>
            <a:ext cx="668020" cy="4912360"/>
            <a:chOff x="9029700" y="1094232"/>
            <a:chExt cx="668020" cy="4912360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319259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0090404" y="1094232"/>
            <a:ext cx="668020" cy="4912360"/>
            <a:chOff x="10090404" y="1094232"/>
            <a:chExt cx="668020" cy="4912360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38606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10934700" y="1094232"/>
            <a:ext cx="668020" cy="4912360"/>
            <a:chOff x="10934700" y="1094232"/>
            <a:chExt cx="668020" cy="4912360"/>
          </a:xfrm>
        </p:grpSpPr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23950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1293622"/>
            <a:ext cx="3470910" cy="5564505"/>
            <a:chOff x="0" y="1293622"/>
            <a:chExt cx="3470910" cy="556450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2033"/>
              <a:ext cx="1476502" cy="15559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5572" y="5041392"/>
              <a:ext cx="3078480" cy="733425"/>
            </a:xfrm>
            <a:custGeom>
              <a:avLst/>
              <a:gdLst/>
              <a:ahLst/>
              <a:cxnLst/>
              <a:rect l="l" t="t" r="r" b="b"/>
              <a:pathLst>
                <a:path w="3078479" h="733425">
                  <a:moveTo>
                    <a:pt x="3078479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3078479" y="733043"/>
                  </a:lnTo>
                  <a:lnTo>
                    <a:pt x="3078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5572" y="5041392"/>
              <a:ext cx="3078480" cy="733425"/>
            </a:xfrm>
            <a:custGeom>
              <a:avLst/>
              <a:gdLst/>
              <a:ahLst/>
              <a:cxnLst/>
              <a:rect l="l" t="t" r="r" b="b"/>
              <a:pathLst>
                <a:path w="3078479" h="733425">
                  <a:moveTo>
                    <a:pt x="0" y="733043"/>
                  </a:moveTo>
                  <a:lnTo>
                    <a:pt x="3078479" y="733043"/>
                  </a:lnTo>
                  <a:lnTo>
                    <a:pt x="3078479" y="0"/>
                  </a:lnTo>
                  <a:lnTo>
                    <a:pt x="0" y="0"/>
                  </a:lnTo>
                  <a:lnTo>
                    <a:pt x="0" y="733043"/>
                  </a:lnTo>
                  <a:close/>
                </a:path>
              </a:pathLst>
            </a:custGeom>
            <a:ln w="12699">
              <a:solidFill>
                <a:srgbClr val="B125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955" y="4879848"/>
              <a:ext cx="2965704" cy="105003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99032" y="1299972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5"/>
                  </a:lnTo>
                  <a:lnTo>
                    <a:pt x="364457" y="20236"/>
                  </a:lnTo>
                  <a:lnTo>
                    <a:pt x="320228" y="35409"/>
                  </a:lnTo>
                  <a:lnTo>
                    <a:pt x="277949" y="54443"/>
                  </a:lnTo>
                  <a:lnTo>
                    <a:pt x="237833" y="77125"/>
                  </a:lnTo>
                  <a:lnTo>
                    <a:pt x="200092" y="103243"/>
                  </a:lnTo>
                  <a:lnTo>
                    <a:pt x="164939" y="132585"/>
                  </a:lnTo>
                  <a:lnTo>
                    <a:pt x="132585" y="164939"/>
                  </a:lnTo>
                  <a:lnTo>
                    <a:pt x="103243" y="200092"/>
                  </a:lnTo>
                  <a:lnTo>
                    <a:pt x="77125" y="237833"/>
                  </a:lnTo>
                  <a:lnTo>
                    <a:pt x="54443" y="277949"/>
                  </a:lnTo>
                  <a:lnTo>
                    <a:pt x="35409" y="320228"/>
                  </a:lnTo>
                  <a:lnTo>
                    <a:pt x="20236" y="364457"/>
                  </a:lnTo>
                  <a:lnTo>
                    <a:pt x="9135" y="410426"/>
                  </a:lnTo>
                  <a:lnTo>
                    <a:pt x="2319" y="457920"/>
                  </a:lnTo>
                  <a:lnTo>
                    <a:pt x="0" y="506729"/>
                  </a:lnTo>
                  <a:lnTo>
                    <a:pt x="2319" y="555539"/>
                  </a:lnTo>
                  <a:lnTo>
                    <a:pt x="9135" y="603033"/>
                  </a:lnTo>
                  <a:lnTo>
                    <a:pt x="20236" y="649002"/>
                  </a:lnTo>
                  <a:lnTo>
                    <a:pt x="35409" y="693231"/>
                  </a:lnTo>
                  <a:lnTo>
                    <a:pt x="54443" y="735510"/>
                  </a:lnTo>
                  <a:lnTo>
                    <a:pt x="77125" y="775626"/>
                  </a:lnTo>
                  <a:lnTo>
                    <a:pt x="103243" y="813367"/>
                  </a:lnTo>
                  <a:lnTo>
                    <a:pt x="132585" y="848520"/>
                  </a:lnTo>
                  <a:lnTo>
                    <a:pt x="164939" y="880874"/>
                  </a:lnTo>
                  <a:lnTo>
                    <a:pt x="200092" y="910216"/>
                  </a:lnTo>
                  <a:lnTo>
                    <a:pt x="237833" y="936334"/>
                  </a:lnTo>
                  <a:lnTo>
                    <a:pt x="277949" y="959016"/>
                  </a:lnTo>
                  <a:lnTo>
                    <a:pt x="320228" y="978050"/>
                  </a:lnTo>
                  <a:lnTo>
                    <a:pt x="364457" y="993223"/>
                  </a:lnTo>
                  <a:lnTo>
                    <a:pt x="410426" y="1004324"/>
                  </a:lnTo>
                  <a:lnTo>
                    <a:pt x="457920" y="1011140"/>
                  </a:lnTo>
                  <a:lnTo>
                    <a:pt x="506730" y="1013460"/>
                  </a:lnTo>
                  <a:lnTo>
                    <a:pt x="555539" y="1011140"/>
                  </a:lnTo>
                  <a:lnTo>
                    <a:pt x="603033" y="1004324"/>
                  </a:lnTo>
                  <a:lnTo>
                    <a:pt x="649002" y="993223"/>
                  </a:lnTo>
                  <a:lnTo>
                    <a:pt x="693231" y="978050"/>
                  </a:lnTo>
                  <a:lnTo>
                    <a:pt x="735510" y="959016"/>
                  </a:lnTo>
                  <a:lnTo>
                    <a:pt x="775626" y="936334"/>
                  </a:lnTo>
                  <a:lnTo>
                    <a:pt x="813367" y="910216"/>
                  </a:lnTo>
                  <a:lnTo>
                    <a:pt x="848520" y="880874"/>
                  </a:lnTo>
                  <a:lnTo>
                    <a:pt x="880874" y="848520"/>
                  </a:lnTo>
                  <a:lnTo>
                    <a:pt x="910216" y="813367"/>
                  </a:lnTo>
                  <a:lnTo>
                    <a:pt x="936334" y="775626"/>
                  </a:lnTo>
                  <a:lnTo>
                    <a:pt x="959016" y="735510"/>
                  </a:lnTo>
                  <a:lnTo>
                    <a:pt x="978050" y="693231"/>
                  </a:lnTo>
                  <a:lnTo>
                    <a:pt x="993223" y="649002"/>
                  </a:lnTo>
                  <a:lnTo>
                    <a:pt x="1004324" y="603033"/>
                  </a:lnTo>
                  <a:lnTo>
                    <a:pt x="1011140" y="555539"/>
                  </a:lnTo>
                  <a:lnTo>
                    <a:pt x="1013460" y="506729"/>
                  </a:lnTo>
                  <a:lnTo>
                    <a:pt x="1011140" y="457920"/>
                  </a:lnTo>
                  <a:lnTo>
                    <a:pt x="1004324" y="410426"/>
                  </a:lnTo>
                  <a:lnTo>
                    <a:pt x="993223" y="364457"/>
                  </a:lnTo>
                  <a:lnTo>
                    <a:pt x="978050" y="320228"/>
                  </a:lnTo>
                  <a:lnTo>
                    <a:pt x="959016" y="277949"/>
                  </a:lnTo>
                  <a:lnTo>
                    <a:pt x="936334" y="237833"/>
                  </a:lnTo>
                  <a:lnTo>
                    <a:pt x="910216" y="200092"/>
                  </a:lnTo>
                  <a:lnTo>
                    <a:pt x="880874" y="164939"/>
                  </a:lnTo>
                  <a:lnTo>
                    <a:pt x="848520" y="132585"/>
                  </a:lnTo>
                  <a:lnTo>
                    <a:pt x="813367" y="103243"/>
                  </a:lnTo>
                  <a:lnTo>
                    <a:pt x="775626" y="77125"/>
                  </a:lnTo>
                  <a:lnTo>
                    <a:pt x="735510" y="54443"/>
                  </a:lnTo>
                  <a:lnTo>
                    <a:pt x="693231" y="35409"/>
                  </a:lnTo>
                  <a:lnTo>
                    <a:pt x="649002" y="20236"/>
                  </a:lnTo>
                  <a:lnTo>
                    <a:pt x="603033" y="9135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99032" y="1299972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0" y="506729"/>
                  </a:moveTo>
                  <a:lnTo>
                    <a:pt x="2319" y="457920"/>
                  </a:lnTo>
                  <a:lnTo>
                    <a:pt x="9135" y="410426"/>
                  </a:lnTo>
                  <a:lnTo>
                    <a:pt x="20236" y="364457"/>
                  </a:lnTo>
                  <a:lnTo>
                    <a:pt x="35409" y="320228"/>
                  </a:lnTo>
                  <a:lnTo>
                    <a:pt x="54443" y="277949"/>
                  </a:lnTo>
                  <a:lnTo>
                    <a:pt x="77125" y="237833"/>
                  </a:lnTo>
                  <a:lnTo>
                    <a:pt x="103243" y="200092"/>
                  </a:lnTo>
                  <a:lnTo>
                    <a:pt x="132585" y="164939"/>
                  </a:lnTo>
                  <a:lnTo>
                    <a:pt x="164939" y="132585"/>
                  </a:lnTo>
                  <a:lnTo>
                    <a:pt x="200092" y="103243"/>
                  </a:lnTo>
                  <a:lnTo>
                    <a:pt x="237833" y="77125"/>
                  </a:lnTo>
                  <a:lnTo>
                    <a:pt x="277949" y="54443"/>
                  </a:lnTo>
                  <a:lnTo>
                    <a:pt x="320228" y="35409"/>
                  </a:lnTo>
                  <a:lnTo>
                    <a:pt x="364457" y="20236"/>
                  </a:lnTo>
                  <a:lnTo>
                    <a:pt x="410426" y="9135"/>
                  </a:lnTo>
                  <a:lnTo>
                    <a:pt x="457920" y="2319"/>
                  </a:lnTo>
                  <a:lnTo>
                    <a:pt x="506730" y="0"/>
                  </a:lnTo>
                  <a:lnTo>
                    <a:pt x="555539" y="2319"/>
                  </a:lnTo>
                  <a:lnTo>
                    <a:pt x="603033" y="9135"/>
                  </a:lnTo>
                  <a:lnTo>
                    <a:pt x="649002" y="20236"/>
                  </a:lnTo>
                  <a:lnTo>
                    <a:pt x="693231" y="35409"/>
                  </a:lnTo>
                  <a:lnTo>
                    <a:pt x="735510" y="54443"/>
                  </a:lnTo>
                  <a:lnTo>
                    <a:pt x="775626" y="77125"/>
                  </a:lnTo>
                  <a:lnTo>
                    <a:pt x="813367" y="103243"/>
                  </a:lnTo>
                  <a:lnTo>
                    <a:pt x="848520" y="132585"/>
                  </a:lnTo>
                  <a:lnTo>
                    <a:pt x="880874" y="164939"/>
                  </a:lnTo>
                  <a:lnTo>
                    <a:pt x="910216" y="200092"/>
                  </a:lnTo>
                  <a:lnTo>
                    <a:pt x="936334" y="237833"/>
                  </a:lnTo>
                  <a:lnTo>
                    <a:pt x="959016" y="277949"/>
                  </a:lnTo>
                  <a:lnTo>
                    <a:pt x="978050" y="320228"/>
                  </a:lnTo>
                  <a:lnTo>
                    <a:pt x="993223" y="364457"/>
                  </a:lnTo>
                  <a:lnTo>
                    <a:pt x="1004324" y="410426"/>
                  </a:lnTo>
                  <a:lnTo>
                    <a:pt x="1011140" y="457920"/>
                  </a:lnTo>
                  <a:lnTo>
                    <a:pt x="1013460" y="506729"/>
                  </a:lnTo>
                  <a:lnTo>
                    <a:pt x="1011140" y="555539"/>
                  </a:lnTo>
                  <a:lnTo>
                    <a:pt x="1004324" y="603033"/>
                  </a:lnTo>
                  <a:lnTo>
                    <a:pt x="993223" y="649002"/>
                  </a:lnTo>
                  <a:lnTo>
                    <a:pt x="978050" y="693231"/>
                  </a:lnTo>
                  <a:lnTo>
                    <a:pt x="959016" y="735510"/>
                  </a:lnTo>
                  <a:lnTo>
                    <a:pt x="936334" y="775626"/>
                  </a:lnTo>
                  <a:lnTo>
                    <a:pt x="910216" y="813367"/>
                  </a:lnTo>
                  <a:lnTo>
                    <a:pt x="880874" y="848520"/>
                  </a:lnTo>
                  <a:lnTo>
                    <a:pt x="848520" y="880874"/>
                  </a:lnTo>
                  <a:lnTo>
                    <a:pt x="813367" y="910216"/>
                  </a:lnTo>
                  <a:lnTo>
                    <a:pt x="775626" y="936334"/>
                  </a:lnTo>
                  <a:lnTo>
                    <a:pt x="735510" y="959016"/>
                  </a:lnTo>
                  <a:lnTo>
                    <a:pt x="693231" y="978050"/>
                  </a:lnTo>
                  <a:lnTo>
                    <a:pt x="649002" y="993223"/>
                  </a:lnTo>
                  <a:lnTo>
                    <a:pt x="603033" y="1004324"/>
                  </a:lnTo>
                  <a:lnTo>
                    <a:pt x="555539" y="1011140"/>
                  </a:lnTo>
                  <a:lnTo>
                    <a:pt x="506730" y="1013460"/>
                  </a:lnTo>
                  <a:lnTo>
                    <a:pt x="457920" y="1011140"/>
                  </a:lnTo>
                  <a:lnTo>
                    <a:pt x="410426" y="1004324"/>
                  </a:lnTo>
                  <a:lnTo>
                    <a:pt x="364457" y="993223"/>
                  </a:lnTo>
                  <a:lnTo>
                    <a:pt x="320228" y="978050"/>
                  </a:lnTo>
                  <a:lnTo>
                    <a:pt x="277949" y="959016"/>
                  </a:lnTo>
                  <a:lnTo>
                    <a:pt x="237833" y="936334"/>
                  </a:lnTo>
                  <a:lnTo>
                    <a:pt x="200092" y="910216"/>
                  </a:lnTo>
                  <a:lnTo>
                    <a:pt x="164939" y="880874"/>
                  </a:lnTo>
                  <a:lnTo>
                    <a:pt x="132585" y="848520"/>
                  </a:lnTo>
                  <a:lnTo>
                    <a:pt x="103243" y="813367"/>
                  </a:lnTo>
                  <a:lnTo>
                    <a:pt x="77125" y="775626"/>
                  </a:lnTo>
                  <a:lnTo>
                    <a:pt x="54443" y="735510"/>
                  </a:lnTo>
                  <a:lnTo>
                    <a:pt x="35409" y="693231"/>
                  </a:lnTo>
                  <a:lnTo>
                    <a:pt x="20236" y="649002"/>
                  </a:lnTo>
                  <a:lnTo>
                    <a:pt x="9135" y="603033"/>
                  </a:lnTo>
                  <a:lnTo>
                    <a:pt x="2319" y="555539"/>
                  </a:lnTo>
                  <a:lnTo>
                    <a:pt x="0" y="506729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62620" y="1451190"/>
              <a:ext cx="527685" cy="339725"/>
            </a:xfrm>
            <a:custGeom>
              <a:avLst/>
              <a:gdLst/>
              <a:ahLst/>
              <a:cxnLst/>
              <a:rect l="l" t="t" r="r" b="b"/>
              <a:pathLst>
                <a:path w="527685" h="339725">
                  <a:moveTo>
                    <a:pt x="453491" y="164985"/>
                  </a:moveTo>
                  <a:lnTo>
                    <a:pt x="449922" y="166306"/>
                  </a:lnTo>
                  <a:lnTo>
                    <a:pt x="396506" y="178117"/>
                  </a:lnTo>
                  <a:lnTo>
                    <a:pt x="333578" y="185737"/>
                  </a:lnTo>
                  <a:lnTo>
                    <a:pt x="263690" y="188442"/>
                  </a:lnTo>
                  <a:lnTo>
                    <a:pt x="193802" y="185737"/>
                  </a:lnTo>
                  <a:lnTo>
                    <a:pt x="130873" y="178117"/>
                  </a:lnTo>
                  <a:lnTo>
                    <a:pt x="77457" y="166306"/>
                  </a:lnTo>
                  <a:lnTo>
                    <a:pt x="36144" y="151041"/>
                  </a:lnTo>
                  <a:lnTo>
                    <a:pt x="0" y="113068"/>
                  </a:lnTo>
                  <a:lnTo>
                    <a:pt x="0" y="263829"/>
                  </a:lnTo>
                  <a:lnTo>
                    <a:pt x="36144" y="301802"/>
                  </a:lnTo>
                  <a:lnTo>
                    <a:pt x="77457" y="317068"/>
                  </a:lnTo>
                  <a:lnTo>
                    <a:pt x="130873" y="328879"/>
                  </a:lnTo>
                  <a:lnTo>
                    <a:pt x="193802" y="336499"/>
                  </a:lnTo>
                  <a:lnTo>
                    <a:pt x="263690" y="339204"/>
                  </a:lnTo>
                  <a:lnTo>
                    <a:pt x="279895" y="338582"/>
                  </a:lnTo>
                  <a:lnTo>
                    <a:pt x="430022" y="188442"/>
                  </a:lnTo>
                  <a:lnTo>
                    <a:pt x="453491" y="164985"/>
                  </a:lnTo>
                  <a:close/>
                </a:path>
                <a:path w="527685" h="339725">
                  <a:moveTo>
                    <a:pt x="527380" y="75374"/>
                  </a:moveTo>
                  <a:lnTo>
                    <a:pt x="491375" y="37325"/>
                  </a:lnTo>
                  <a:lnTo>
                    <a:pt x="450151" y="22072"/>
                  </a:lnTo>
                  <a:lnTo>
                    <a:pt x="396786" y="10287"/>
                  </a:lnTo>
                  <a:lnTo>
                    <a:pt x="333794" y="2692"/>
                  </a:lnTo>
                  <a:lnTo>
                    <a:pt x="263690" y="0"/>
                  </a:lnTo>
                  <a:lnTo>
                    <a:pt x="193586" y="2692"/>
                  </a:lnTo>
                  <a:lnTo>
                    <a:pt x="130606" y="10287"/>
                  </a:lnTo>
                  <a:lnTo>
                    <a:pt x="77241" y="22072"/>
                  </a:lnTo>
                  <a:lnTo>
                    <a:pt x="36004" y="37325"/>
                  </a:lnTo>
                  <a:lnTo>
                    <a:pt x="0" y="75374"/>
                  </a:lnTo>
                  <a:lnTo>
                    <a:pt x="9423" y="95415"/>
                  </a:lnTo>
                  <a:lnTo>
                    <a:pt x="77241" y="128676"/>
                  </a:lnTo>
                  <a:lnTo>
                    <a:pt x="130606" y="140462"/>
                  </a:lnTo>
                  <a:lnTo>
                    <a:pt x="193586" y="148069"/>
                  </a:lnTo>
                  <a:lnTo>
                    <a:pt x="263690" y="150761"/>
                  </a:lnTo>
                  <a:lnTo>
                    <a:pt x="333794" y="148069"/>
                  </a:lnTo>
                  <a:lnTo>
                    <a:pt x="396786" y="140462"/>
                  </a:lnTo>
                  <a:lnTo>
                    <a:pt x="450151" y="128676"/>
                  </a:lnTo>
                  <a:lnTo>
                    <a:pt x="491375" y="113423"/>
                  </a:lnTo>
                  <a:lnTo>
                    <a:pt x="527380" y="75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630" y="1752703"/>
              <a:ext cx="242393" cy="3169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54708" y="2313431"/>
              <a:ext cx="1610995" cy="2566670"/>
            </a:xfrm>
            <a:custGeom>
              <a:avLst/>
              <a:gdLst/>
              <a:ahLst/>
              <a:cxnLst/>
              <a:rect l="l" t="t" r="r" b="b"/>
              <a:pathLst>
                <a:path w="1610995" h="2566670">
                  <a:moveTo>
                    <a:pt x="44450" y="2350262"/>
                  </a:moveTo>
                  <a:lnTo>
                    <a:pt x="31750" y="2350262"/>
                  </a:lnTo>
                  <a:lnTo>
                    <a:pt x="31750" y="2362962"/>
                  </a:lnTo>
                  <a:lnTo>
                    <a:pt x="44450" y="2362962"/>
                  </a:lnTo>
                  <a:lnTo>
                    <a:pt x="44450" y="2350262"/>
                  </a:lnTo>
                  <a:close/>
                </a:path>
                <a:path w="1610995" h="2566670">
                  <a:moveTo>
                    <a:pt x="44450" y="2299462"/>
                  </a:moveTo>
                  <a:lnTo>
                    <a:pt x="31750" y="2299462"/>
                  </a:lnTo>
                  <a:lnTo>
                    <a:pt x="31750" y="2312162"/>
                  </a:lnTo>
                  <a:lnTo>
                    <a:pt x="44450" y="2312162"/>
                  </a:lnTo>
                  <a:lnTo>
                    <a:pt x="44450" y="2299462"/>
                  </a:lnTo>
                  <a:close/>
                </a:path>
                <a:path w="1610995" h="2566670">
                  <a:moveTo>
                    <a:pt x="44450" y="2159762"/>
                  </a:moveTo>
                  <a:lnTo>
                    <a:pt x="31750" y="2159762"/>
                  </a:lnTo>
                  <a:lnTo>
                    <a:pt x="31750" y="2261362"/>
                  </a:lnTo>
                  <a:lnTo>
                    <a:pt x="44450" y="2261362"/>
                  </a:lnTo>
                  <a:lnTo>
                    <a:pt x="44450" y="2159762"/>
                  </a:lnTo>
                  <a:close/>
                </a:path>
                <a:path w="1610995" h="2566670">
                  <a:moveTo>
                    <a:pt x="44450" y="2108962"/>
                  </a:moveTo>
                  <a:lnTo>
                    <a:pt x="31750" y="2108962"/>
                  </a:lnTo>
                  <a:lnTo>
                    <a:pt x="31750" y="2121662"/>
                  </a:lnTo>
                  <a:lnTo>
                    <a:pt x="44450" y="2121662"/>
                  </a:lnTo>
                  <a:lnTo>
                    <a:pt x="44450" y="2108962"/>
                  </a:lnTo>
                  <a:close/>
                </a:path>
                <a:path w="1610995" h="2566670">
                  <a:moveTo>
                    <a:pt x="44450" y="2058162"/>
                  </a:moveTo>
                  <a:lnTo>
                    <a:pt x="31750" y="2058162"/>
                  </a:lnTo>
                  <a:lnTo>
                    <a:pt x="31750" y="2070862"/>
                  </a:lnTo>
                  <a:lnTo>
                    <a:pt x="44450" y="2070862"/>
                  </a:lnTo>
                  <a:lnTo>
                    <a:pt x="44450" y="2058162"/>
                  </a:lnTo>
                  <a:close/>
                </a:path>
                <a:path w="1610995" h="2566670">
                  <a:moveTo>
                    <a:pt x="44450" y="1918462"/>
                  </a:moveTo>
                  <a:lnTo>
                    <a:pt x="31750" y="1918462"/>
                  </a:lnTo>
                  <a:lnTo>
                    <a:pt x="31750" y="2020062"/>
                  </a:lnTo>
                  <a:lnTo>
                    <a:pt x="44450" y="2020062"/>
                  </a:lnTo>
                  <a:lnTo>
                    <a:pt x="44450" y="1918462"/>
                  </a:lnTo>
                  <a:close/>
                </a:path>
                <a:path w="1610995" h="2566670">
                  <a:moveTo>
                    <a:pt x="44450" y="1867662"/>
                  </a:moveTo>
                  <a:lnTo>
                    <a:pt x="31750" y="1867662"/>
                  </a:lnTo>
                  <a:lnTo>
                    <a:pt x="31750" y="1880362"/>
                  </a:lnTo>
                  <a:lnTo>
                    <a:pt x="44450" y="1880362"/>
                  </a:lnTo>
                  <a:lnTo>
                    <a:pt x="44450" y="1867662"/>
                  </a:lnTo>
                  <a:close/>
                </a:path>
                <a:path w="1610995" h="2566670">
                  <a:moveTo>
                    <a:pt x="44450" y="1816862"/>
                  </a:moveTo>
                  <a:lnTo>
                    <a:pt x="31750" y="1816862"/>
                  </a:lnTo>
                  <a:lnTo>
                    <a:pt x="31750" y="1829562"/>
                  </a:lnTo>
                  <a:lnTo>
                    <a:pt x="44450" y="1829562"/>
                  </a:lnTo>
                  <a:lnTo>
                    <a:pt x="44450" y="1816862"/>
                  </a:lnTo>
                  <a:close/>
                </a:path>
                <a:path w="1610995" h="2566670">
                  <a:moveTo>
                    <a:pt x="44450" y="1677162"/>
                  </a:moveTo>
                  <a:lnTo>
                    <a:pt x="31750" y="1677162"/>
                  </a:lnTo>
                  <a:lnTo>
                    <a:pt x="31750" y="1778762"/>
                  </a:lnTo>
                  <a:lnTo>
                    <a:pt x="44450" y="1778762"/>
                  </a:lnTo>
                  <a:lnTo>
                    <a:pt x="44450" y="1677162"/>
                  </a:lnTo>
                  <a:close/>
                </a:path>
                <a:path w="1610995" h="2566670">
                  <a:moveTo>
                    <a:pt x="44450" y="1626362"/>
                  </a:moveTo>
                  <a:lnTo>
                    <a:pt x="31750" y="1626362"/>
                  </a:lnTo>
                  <a:lnTo>
                    <a:pt x="31750" y="1639062"/>
                  </a:lnTo>
                  <a:lnTo>
                    <a:pt x="44450" y="1639062"/>
                  </a:lnTo>
                  <a:lnTo>
                    <a:pt x="44450" y="1626362"/>
                  </a:lnTo>
                  <a:close/>
                </a:path>
                <a:path w="1610995" h="2566670">
                  <a:moveTo>
                    <a:pt x="44450" y="1575562"/>
                  </a:moveTo>
                  <a:lnTo>
                    <a:pt x="31750" y="1575562"/>
                  </a:lnTo>
                  <a:lnTo>
                    <a:pt x="31750" y="1588262"/>
                  </a:lnTo>
                  <a:lnTo>
                    <a:pt x="44450" y="1588262"/>
                  </a:lnTo>
                  <a:lnTo>
                    <a:pt x="44450" y="1575562"/>
                  </a:lnTo>
                  <a:close/>
                </a:path>
                <a:path w="1610995" h="2566670">
                  <a:moveTo>
                    <a:pt x="44450" y="1435862"/>
                  </a:moveTo>
                  <a:lnTo>
                    <a:pt x="31750" y="1435862"/>
                  </a:lnTo>
                  <a:lnTo>
                    <a:pt x="31750" y="1537462"/>
                  </a:lnTo>
                  <a:lnTo>
                    <a:pt x="44450" y="1537462"/>
                  </a:lnTo>
                  <a:lnTo>
                    <a:pt x="44450" y="1435862"/>
                  </a:lnTo>
                  <a:close/>
                </a:path>
                <a:path w="1610995" h="2566670">
                  <a:moveTo>
                    <a:pt x="44450" y="1385062"/>
                  </a:moveTo>
                  <a:lnTo>
                    <a:pt x="31750" y="1385062"/>
                  </a:lnTo>
                  <a:lnTo>
                    <a:pt x="31750" y="1397762"/>
                  </a:lnTo>
                  <a:lnTo>
                    <a:pt x="44450" y="1397762"/>
                  </a:lnTo>
                  <a:lnTo>
                    <a:pt x="44450" y="1385062"/>
                  </a:lnTo>
                  <a:close/>
                </a:path>
                <a:path w="1610995" h="2566670">
                  <a:moveTo>
                    <a:pt x="44450" y="1334262"/>
                  </a:moveTo>
                  <a:lnTo>
                    <a:pt x="31750" y="1334262"/>
                  </a:lnTo>
                  <a:lnTo>
                    <a:pt x="31750" y="1346962"/>
                  </a:lnTo>
                  <a:lnTo>
                    <a:pt x="44450" y="1346962"/>
                  </a:lnTo>
                  <a:lnTo>
                    <a:pt x="44450" y="1334262"/>
                  </a:lnTo>
                  <a:close/>
                </a:path>
                <a:path w="1610995" h="2566670">
                  <a:moveTo>
                    <a:pt x="44450" y="1194562"/>
                  </a:moveTo>
                  <a:lnTo>
                    <a:pt x="31750" y="1194562"/>
                  </a:lnTo>
                  <a:lnTo>
                    <a:pt x="31750" y="1296162"/>
                  </a:lnTo>
                  <a:lnTo>
                    <a:pt x="44450" y="1296162"/>
                  </a:lnTo>
                  <a:lnTo>
                    <a:pt x="44450" y="1194562"/>
                  </a:lnTo>
                  <a:close/>
                </a:path>
                <a:path w="1610995" h="2566670">
                  <a:moveTo>
                    <a:pt x="44450" y="1143762"/>
                  </a:moveTo>
                  <a:lnTo>
                    <a:pt x="31750" y="1143762"/>
                  </a:lnTo>
                  <a:lnTo>
                    <a:pt x="31750" y="1156462"/>
                  </a:lnTo>
                  <a:lnTo>
                    <a:pt x="44450" y="1156462"/>
                  </a:lnTo>
                  <a:lnTo>
                    <a:pt x="44450" y="1143762"/>
                  </a:lnTo>
                  <a:close/>
                </a:path>
                <a:path w="1610995" h="2566670">
                  <a:moveTo>
                    <a:pt x="44450" y="1092962"/>
                  </a:moveTo>
                  <a:lnTo>
                    <a:pt x="31750" y="1092962"/>
                  </a:lnTo>
                  <a:lnTo>
                    <a:pt x="31750" y="1105662"/>
                  </a:lnTo>
                  <a:lnTo>
                    <a:pt x="44450" y="1105662"/>
                  </a:lnTo>
                  <a:lnTo>
                    <a:pt x="44450" y="1092962"/>
                  </a:lnTo>
                  <a:close/>
                </a:path>
                <a:path w="1610995" h="2566670">
                  <a:moveTo>
                    <a:pt x="44450" y="953262"/>
                  </a:moveTo>
                  <a:lnTo>
                    <a:pt x="31750" y="953262"/>
                  </a:lnTo>
                  <a:lnTo>
                    <a:pt x="31750" y="1054862"/>
                  </a:lnTo>
                  <a:lnTo>
                    <a:pt x="44450" y="1054862"/>
                  </a:lnTo>
                  <a:lnTo>
                    <a:pt x="44450" y="953262"/>
                  </a:lnTo>
                  <a:close/>
                </a:path>
                <a:path w="1610995" h="2566670">
                  <a:moveTo>
                    <a:pt x="51816" y="909828"/>
                  </a:moveTo>
                  <a:lnTo>
                    <a:pt x="39116" y="909828"/>
                  </a:lnTo>
                  <a:lnTo>
                    <a:pt x="39116" y="922528"/>
                  </a:lnTo>
                  <a:lnTo>
                    <a:pt x="51816" y="922528"/>
                  </a:lnTo>
                  <a:lnTo>
                    <a:pt x="51816" y="909828"/>
                  </a:lnTo>
                  <a:close/>
                </a:path>
                <a:path w="1610995" h="2566670">
                  <a:moveTo>
                    <a:pt x="58166" y="787400"/>
                  </a:moveTo>
                  <a:lnTo>
                    <a:pt x="45466" y="787400"/>
                  </a:lnTo>
                  <a:lnTo>
                    <a:pt x="45466" y="889000"/>
                  </a:lnTo>
                  <a:lnTo>
                    <a:pt x="58166" y="889000"/>
                  </a:lnTo>
                  <a:lnTo>
                    <a:pt x="58166" y="787400"/>
                  </a:lnTo>
                  <a:close/>
                </a:path>
                <a:path w="1610995" h="2566670">
                  <a:moveTo>
                    <a:pt x="58166" y="736600"/>
                  </a:moveTo>
                  <a:lnTo>
                    <a:pt x="45466" y="736600"/>
                  </a:lnTo>
                  <a:lnTo>
                    <a:pt x="45466" y="749300"/>
                  </a:lnTo>
                  <a:lnTo>
                    <a:pt x="58166" y="749300"/>
                  </a:lnTo>
                  <a:lnTo>
                    <a:pt x="58166" y="736600"/>
                  </a:lnTo>
                  <a:close/>
                </a:path>
                <a:path w="1610995" h="2566670">
                  <a:moveTo>
                    <a:pt x="58166" y="685800"/>
                  </a:moveTo>
                  <a:lnTo>
                    <a:pt x="45466" y="685800"/>
                  </a:lnTo>
                  <a:lnTo>
                    <a:pt x="45466" y="698500"/>
                  </a:lnTo>
                  <a:lnTo>
                    <a:pt x="58166" y="698500"/>
                  </a:lnTo>
                  <a:lnTo>
                    <a:pt x="58166" y="685800"/>
                  </a:lnTo>
                  <a:close/>
                </a:path>
                <a:path w="1610995" h="2566670">
                  <a:moveTo>
                    <a:pt x="58166" y="546100"/>
                  </a:moveTo>
                  <a:lnTo>
                    <a:pt x="45466" y="546100"/>
                  </a:lnTo>
                  <a:lnTo>
                    <a:pt x="45466" y="647700"/>
                  </a:lnTo>
                  <a:lnTo>
                    <a:pt x="58166" y="647700"/>
                  </a:lnTo>
                  <a:lnTo>
                    <a:pt x="58166" y="546100"/>
                  </a:lnTo>
                  <a:close/>
                </a:path>
                <a:path w="1610995" h="2566670">
                  <a:moveTo>
                    <a:pt x="58166" y="495300"/>
                  </a:moveTo>
                  <a:lnTo>
                    <a:pt x="45466" y="495300"/>
                  </a:lnTo>
                  <a:lnTo>
                    <a:pt x="45466" y="508000"/>
                  </a:lnTo>
                  <a:lnTo>
                    <a:pt x="58166" y="508000"/>
                  </a:lnTo>
                  <a:lnTo>
                    <a:pt x="58166" y="495300"/>
                  </a:lnTo>
                  <a:close/>
                </a:path>
                <a:path w="1610995" h="2566670">
                  <a:moveTo>
                    <a:pt x="58166" y="444500"/>
                  </a:moveTo>
                  <a:lnTo>
                    <a:pt x="45466" y="444500"/>
                  </a:lnTo>
                  <a:lnTo>
                    <a:pt x="45466" y="457200"/>
                  </a:lnTo>
                  <a:lnTo>
                    <a:pt x="58166" y="457200"/>
                  </a:lnTo>
                  <a:lnTo>
                    <a:pt x="58166" y="444500"/>
                  </a:lnTo>
                  <a:close/>
                </a:path>
                <a:path w="1610995" h="2566670">
                  <a:moveTo>
                    <a:pt x="58166" y="304800"/>
                  </a:moveTo>
                  <a:lnTo>
                    <a:pt x="45466" y="304800"/>
                  </a:lnTo>
                  <a:lnTo>
                    <a:pt x="45466" y="406400"/>
                  </a:lnTo>
                  <a:lnTo>
                    <a:pt x="58166" y="406400"/>
                  </a:lnTo>
                  <a:lnTo>
                    <a:pt x="58166" y="304800"/>
                  </a:lnTo>
                  <a:close/>
                </a:path>
                <a:path w="1610995" h="2566670">
                  <a:moveTo>
                    <a:pt x="58166" y="254000"/>
                  </a:moveTo>
                  <a:lnTo>
                    <a:pt x="45466" y="254000"/>
                  </a:lnTo>
                  <a:lnTo>
                    <a:pt x="45466" y="266700"/>
                  </a:lnTo>
                  <a:lnTo>
                    <a:pt x="58166" y="266700"/>
                  </a:lnTo>
                  <a:lnTo>
                    <a:pt x="58166" y="254000"/>
                  </a:lnTo>
                  <a:close/>
                </a:path>
                <a:path w="1610995" h="2566670">
                  <a:moveTo>
                    <a:pt x="58166" y="203200"/>
                  </a:moveTo>
                  <a:lnTo>
                    <a:pt x="45466" y="203200"/>
                  </a:lnTo>
                  <a:lnTo>
                    <a:pt x="45466" y="215900"/>
                  </a:lnTo>
                  <a:lnTo>
                    <a:pt x="58166" y="215900"/>
                  </a:lnTo>
                  <a:lnTo>
                    <a:pt x="58166" y="203200"/>
                  </a:lnTo>
                  <a:close/>
                </a:path>
                <a:path w="1610995" h="2566670">
                  <a:moveTo>
                    <a:pt x="65659" y="919607"/>
                  </a:moveTo>
                  <a:lnTo>
                    <a:pt x="52959" y="919607"/>
                  </a:lnTo>
                  <a:lnTo>
                    <a:pt x="52959" y="932307"/>
                  </a:lnTo>
                  <a:lnTo>
                    <a:pt x="65659" y="932307"/>
                  </a:lnTo>
                  <a:lnTo>
                    <a:pt x="65659" y="919607"/>
                  </a:lnTo>
                  <a:close/>
                </a:path>
                <a:path w="1610995" h="2566670">
                  <a:moveTo>
                    <a:pt x="76200" y="2489962"/>
                  </a:moveTo>
                  <a:lnTo>
                    <a:pt x="44450" y="2489962"/>
                  </a:lnTo>
                  <a:lnTo>
                    <a:pt x="44450" y="2401062"/>
                  </a:lnTo>
                  <a:lnTo>
                    <a:pt x="31750" y="2401062"/>
                  </a:lnTo>
                  <a:lnTo>
                    <a:pt x="31750" y="2489962"/>
                  </a:lnTo>
                  <a:lnTo>
                    <a:pt x="0" y="2489962"/>
                  </a:lnTo>
                  <a:lnTo>
                    <a:pt x="38100" y="2566162"/>
                  </a:lnTo>
                  <a:lnTo>
                    <a:pt x="69850" y="2502662"/>
                  </a:lnTo>
                  <a:lnTo>
                    <a:pt x="76200" y="2489962"/>
                  </a:lnTo>
                  <a:close/>
                </a:path>
                <a:path w="1610995" h="2566670">
                  <a:moveTo>
                    <a:pt x="89916" y="76200"/>
                  </a:moveTo>
                  <a:lnTo>
                    <a:pt x="83566" y="63500"/>
                  </a:lnTo>
                  <a:lnTo>
                    <a:pt x="51816" y="0"/>
                  </a:lnTo>
                  <a:lnTo>
                    <a:pt x="13716" y="76200"/>
                  </a:lnTo>
                  <a:lnTo>
                    <a:pt x="45466" y="76200"/>
                  </a:lnTo>
                  <a:lnTo>
                    <a:pt x="45466" y="165100"/>
                  </a:lnTo>
                  <a:lnTo>
                    <a:pt x="58166" y="165100"/>
                  </a:lnTo>
                  <a:lnTo>
                    <a:pt x="58166" y="76200"/>
                  </a:lnTo>
                  <a:lnTo>
                    <a:pt x="89916" y="76200"/>
                  </a:lnTo>
                  <a:close/>
                </a:path>
                <a:path w="1610995" h="2566670">
                  <a:moveTo>
                    <a:pt x="102616" y="909828"/>
                  </a:moveTo>
                  <a:lnTo>
                    <a:pt x="89916" y="909828"/>
                  </a:lnTo>
                  <a:lnTo>
                    <a:pt x="89916" y="922528"/>
                  </a:lnTo>
                  <a:lnTo>
                    <a:pt x="102616" y="922528"/>
                  </a:lnTo>
                  <a:lnTo>
                    <a:pt x="102616" y="909828"/>
                  </a:lnTo>
                  <a:close/>
                </a:path>
                <a:path w="1610995" h="2566670">
                  <a:moveTo>
                    <a:pt x="116459" y="919607"/>
                  </a:moveTo>
                  <a:lnTo>
                    <a:pt x="103759" y="919607"/>
                  </a:lnTo>
                  <a:lnTo>
                    <a:pt x="103759" y="932307"/>
                  </a:lnTo>
                  <a:lnTo>
                    <a:pt x="116459" y="932307"/>
                  </a:lnTo>
                  <a:lnTo>
                    <a:pt x="116459" y="919607"/>
                  </a:lnTo>
                  <a:close/>
                </a:path>
                <a:path w="1610995" h="2566670">
                  <a:moveTo>
                    <a:pt x="256159" y="919607"/>
                  </a:moveTo>
                  <a:lnTo>
                    <a:pt x="242316" y="919607"/>
                  </a:lnTo>
                  <a:lnTo>
                    <a:pt x="242316" y="910082"/>
                  </a:lnTo>
                  <a:lnTo>
                    <a:pt x="140716" y="909955"/>
                  </a:lnTo>
                  <a:lnTo>
                    <a:pt x="140716" y="922655"/>
                  </a:lnTo>
                  <a:lnTo>
                    <a:pt x="154559" y="922680"/>
                  </a:lnTo>
                  <a:lnTo>
                    <a:pt x="154559" y="932307"/>
                  </a:lnTo>
                  <a:lnTo>
                    <a:pt x="256159" y="932307"/>
                  </a:lnTo>
                  <a:lnTo>
                    <a:pt x="256159" y="919607"/>
                  </a:lnTo>
                  <a:close/>
                </a:path>
                <a:path w="1610995" h="2566670">
                  <a:moveTo>
                    <a:pt x="293116" y="910082"/>
                  </a:moveTo>
                  <a:lnTo>
                    <a:pt x="280416" y="910082"/>
                  </a:lnTo>
                  <a:lnTo>
                    <a:pt x="280416" y="922782"/>
                  </a:lnTo>
                  <a:lnTo>
                    <a:pt x="293116" y="922782"/>
                  </a:lnTo>
                  <a:lnTo>
                    <a:pt x="293116" y="910082"/>
                  </a:lnTo>
                  <a:close/>
                </a:path>
                <a:path w="1610995" h="2566670">
                  <a:moveTo>
                    <a:pt x="306959" y="919607"/>
                  </a:moveTo>
                  <a:lnTo>
                    <a:pt x="294259" y="919607"/>
                  </a:lnTo>
                  <a:lnTo>
                    <a:pt x="294259" y="932307"/>
                  </a:lnTo>
                  <a:lnTo>
                    <a:pt x="306959" y="932307"/>
                  </a:lnTo>
                  <a:lnTo>
                    <a:pt x="306959" y="919607"/>
                  </a:lnTo>
                  <a:close/>
                </a:path>
                <a:path w="1610995" h="2566670">
                  <a:moveTo>
                    <a:pt x="343916" y="910209"/>
                  </a:moveTo>
                  <a:lnTo>
                    <a:pt x="331216" y="910209"/>
                  </a:lnTo>
                  <a:lnTo>
                    <a:pt x="331216" y="922909"/>
                  </a:lnTo>
                  <a:lnTo>
                    <a:pt x="343916" y="922909"/>
                  </a:lnTo>
                  <a:lnTo>
                    <a:pt x="343916" y="910209"/>
                  </a:lnTo>
                  <a:close/>
                </a:path>
                <a:path w="1610995" h="2566670">
                  <a:moveTo>
                    <a:pt x="357759" y="919607"/>
                  </a:moveTo>
                  <a:lnTo>
                    <a:pt x="345059" y="919607"/>
                  </a:lnTo>
                  <a:lnTo>
                    <a:pt x="345059" y="932307"/>
                  </a:lnTo>
                  <a:lnTo>
                    <a:pt x="357759" y="932307"/>
                  </a:lnTo>
                  <a:lnTo>
                    <a:pt x="357759" y="919607"/>
                  </a:lnTo>
                  <a:close/>
                </a:path>
                <a:path w="1610995" h="2566670">
                  <a:moveTo>
                    <a:pt x="497459" y="919607"/>
                  </a:moveTo>
                  <a:lnTo>
                    <a:pt x="483616" y="919607"/>
                  </a:lnTo>
                  <a:lnTo>
                    <a:pt x="483616" y="910336"/>
                  </a:lnTo>
                  <a:lnTo>
                    <a:pt x="382016" y="910209"/>
                  </a:lnTo>
                  <a:lnTo>
                    <a:pt x="382016" y="922909"/>
                  </a:lnTo>
                  <a:lnTo>
                    <a:pt x="395859" y="922934"/>
                  </a:lnTo>
                  <a:lnTo>
                    <a:pt x="395859" y="932307"/>
                  </a:lnTo>
                  <a:lnTo>
                    <a:pt x="497459" y="932307"/>
                  </a:lnTo>
                  <a:lnTo>
                    <a:pt x="497459" y="919607"/>
                  </a:lnTo>
                  <a:close/>
                </a:path>
                <a:path w="1610995" h="2566670">
                  <a:moveTo>
                    <a:pt x="534416" y="910336"/>
                  </a:moveTo>
                  <a:lnTo>
                    <a:pt x="521716" y="910336"/>
                  </a:lnTo>
                  <a:lnTo>
                    <a:pt x="521716" y="923036"/>
                  </a:lnTo>
                  <a:lnTo>
                    <a:pt x="534416" y="923036"/>
                  </a:lnTo>
                  <a:lnTo>
                    <a:pt x="534416" y="910336"/>
                  </a:lnTo>
                  <a:close/>
                </a:path>
                <a:path w="1610995" h="2566670">
                  <a:moveTo>
                    <a:pt x="548259" y="919607"/>
                  </a:moveTo>
                  <a:lnTo>
                    <a:pt x="535559" y="919607"/>
                  </a:lnTo>
                  <a:lnTo>
                    <a:pt x="535559" y="932307"/>
                  </a:lnTo>
                  <a:lnTo>
                    <a:pt x="548259" y="932307"/>
                  </a:lnTo>
                  <a:lnTo>
                    <a:pt x="548259" y="919607"/>
                  </a:lnTo>
                  <a:close/>
                </a:path>
                <a:path w="1610995" h="2566670">
                  <a:moveTo>
                    <a:pt x="585216" y="910463"/>
                  </a:moveTo>
                  <a:lnTo>
                    <a:pt x="572516" y="910463"/>
                  </a:lnTo>
                  <a:lnTo>
                    <a:pt x="572516" y="923163"/>
                  </a:lnTo>
                  <a:lnTo>
                    <a:pt x="585216" y="923163"/>
                  </a:lnTo>
                  <a:lnTo>
                    <a:pt x="585216" y="910463"/>
                  </a:lnTo>
                  <a:close/>
                </a:path>
                <a:path w="1610995" h="2566670">
                  <a:moveTo>
                    <a:pt x="599059" y="919607"/>
                  </a:moveTo>
                  <a:lnTo>
                    <a:pt x="586359" y="919607"/>
                  </a:lnTo>
                  <a:lnTo>
                    <a:pt x="586359" y="932307"/>
                  </a:lnTo>
                  <a:lnTo>
                    <a:pt x="599059" y="932307"/>
                  </a:lnTo>
                  <a:lnTo>
                    <a:pt x="599059" y="919607"/>
                  </a:lnTo>
                  <a:close/>
                </a:path>
                <a:path w="1610995" h="2566670">
                  <a:moveTo>
                    <a:pt x="738759" y="919607"/>
                  </a:moveTo>
                  <a:lnTo>
                    <a:pt x="724916" y="919607"/>
                  </a:lnTo>
                  <a:lnTo>
                    <a:pt x="724916" y="910590"/>
                  </a:lnTo>
                  <a:lnTo>
                    <a:pt x="623316" y="910463"/>
                  </a:lnTo>
                  <a:lnTo>
                    <a:pt x="623316" y="923163"/>
                  </a:lnTo>
                  <a:lnTo>
                    <a:pt x="637159" y="923188"/>
                  </a:lnTo>
                  <a:lnTo>
                    <a:pt x="637159" y="932307"/>
                  </a:lnTo>
                  <a:lnTo>
                    <a:pt x="738759" y="932307"/>
                  </a:lnTo>
                  <a:lnTo>
                    <a:pt x="738759" y="919607"/>
                  </a:lnTo>
                  <a:close/>
                </a:path>
                <a:path w="1610995" h="2566670">
                  <a:moveTo>
                    <a:pt x="775716" y="910717"/>
                  </a:moveTo>
                  <a:lnTo>
                    <a:pt x="763016" y="910590"/>
                  </a:lnTo>
                  <a:lnTo>
                    <a:pt x="763016" y="923290"/>
                  </a:lnTo>
                  <a:lnTo>
                    <a:pt x="775716" y="923417"/>
                  </a:lnTo>
                  <a:lnTo>
                    <a:pt x="775716" y="910717"/>
                  </a:lnTo>
                  <a:close/>
                </a:path>
                <a:path w="1610995" h="2566670">
                  <a:moveTo>
                    <a:pt x="789559" y="919607"/>
                  </a:moveTo>
                  <a:lnTo>
                    <a:pt x="776859" y="919607"/>
                  </a:lnTo>
                  <a:lnTo>
                    <a:pt x="776859" y="932307"/>
                  </a:lnTo>
                  <a:lnTo>
                    <a:pt x="789559" y="932307"/>
                  </a:lnTo>
                  <a:lnTo>
                    <a:pt x="789559" y="919607"/>
                  </a:lnTo>
                  <a:close/>
                </a:path>
                <a:path w="1610995" h="2566670">
                  <a:moveTo>
                    <a:pt x="826516" y="910717"/>
                  </a:moveTo>
                  <a:lnTo>
                    <a:pt x="813816" y="910717"/>
                  </a:lnTo>
                  <a:lnTo>
                    <a:pt x="813816" y="923417"/>
                  </a:lnTo>
                  <a:lnTo>
                    <a:pt x="826516" y="923417"/>
                  </a:lnTo>
                  <a:lnTo>
                    <a:pt x="826516" y="910717"/>
                  </a:lnTo>
                  <a:close/>
                </a:path>
                <a:path w="1610995" h="2566670">
                  <a:moveTo>
                    <a:pt x="840359" y="919607"/>
                  </a:moveTo>
                  <a:lnTo>
                    <a:pt x="827659" y="919607"/>
                  </a:lnTo>
                  <a:lnTo>
                    <a:pt x="827659" y="932307"/>
                  </a:lnTo>
                  <a:lnTo>
                    <a:pt x="840359" y="932307"/>
                  </a:lnTo>
                  <a:lnTo>
                    <a:pt x="840359" y="919607"/>
                  </a:lnTo>
                  <a:close/>
                </a:path>
                <a:path w="1610995" h="2566670">
                  <a:moveTo>
                    <a:pt x="980059" y="919607"/>
                  </a:moveTo>
                  <a:lnTo>
                    <a:pt x="966216" y="919607"/>
                  </a:lnTo>
                  <a:lnTo>
                    <a:pt x="966216" y="910844"/>
                  </a:lnTo>
                  <a:lnTo>
                    <a:pt x="864616" y="910717"/>
                  </a:lnTo>
                  <a:lnTo>
                    <a:pt x="864616" y="923417"/>
                  </a:lnTo>
                  <a:lnTo>
                    <a:pt x="878459" y="923442"/>
                  </a:lnTo>
                  <a:lnTo>
                    <a:pt x="878459" y="932307"/>
                  </a:lnTo>
                  <a:lnTo>
                    <a:pt x="980059" y="932307"/>
                  </a:lnTo>
                  <a:lnTo>
                    <a:pt x="980059" y="919607"/>
                  </a:lnTo>
                  <a:close/>
                </a:path>
                <a:path w="1610995" h="2566670">
                  <a:moveTo>
                    <a:pt x="1017016" y="910971"/>
                  </a:moveTo>
                  <a:lnTo>
                    <a:pt x="1004316" y="910971"/>
                  </a:lnTo>
                  <a:lnTo>
                    <a:pt x="1004316" y="923671"/>
                  </a:lnTo>
                  <a:lnTo>
                    <a:pt x="1017016" y="923671"/>
                  </a:lnTo>
                  <a:lnTo>
                    <a:pt x="1017016" y="910971"/>
                  </a:lnTo>
                  <a:close/>
                </a:path>
                <a:path w="1610995" h="2566670">
                  <a:moveTo>
                    <a:pt x="1030859" y="919607"/>
                  </a:moveTo>
                  <a:lnTo>
                    <a:pt x="1018159" y="919607"/>
                  </a:lnTo>
                  <a:lnTo>
                    <a:pt x="1018159" y="932307"/>
                  </a:lnTo>
                  <a:lnTo>
                    <a:pt x="1030859" y="932307"/>
                  </a:lnTo>
                  <a:lnTo>
                    <a:pt x="1030859" y="919607"/>
                  </a:lnTo>
                  <a:close/>
                </a:path>
                <a:path w="1610995" h="2566670">
                  <a:moveTo>
                    <a:pt x="1067816" y="910971"/>
                  </a:moveTo>
                  <a:lnTo>
                    <a:pt x="1055116" y="910971"/>
                  </a:lnTo>
                  <a:lnTo>
                    <a:pt x="1055116" y="923671"/>
                  </a:lnTo>
                  <a:lnTo>
                    <a:pt x="1067816" y="923671"/>
                  </a:lnTo>
                  <a:lnTo>
                    <a:pt x="1067816" y="910971"/>
                  </a:lnTo>
                  <a:close/>
                </a:path>
                <a:path w="1610995" h="2566670">
                  <a:moveTo>
                    <a:pt x="1081659" y="919607"/>
                  </a:moveTo>
                  <a:lnTo>
                    <a:pt x="1068959" y="919607"/>
                  </a:lnTo>
                  <a:lnTo>
                    <a:pt x="1068959" y="932307"/>
                  </a:lnTo>
                  <a:lnTo>
                    <a:pt x="1081659" y="932307"/>
                  </a:lnTo>
                  <a:lnTo>
                    <a:pt x="1081659" y="919607"/>
                  </a:lnTo>
                  <a:close/>
                </a:path>
                <a:path w="1610995" h="2566670">
                  <a:moveTo>
                    <a:pt x="1221359" y="919607"/>
                  </a:moveTo>
                  <a:lnTo>
                    <a:pt x="1207516" y="919607"/>
                  </a:lnTo>
                  <a:lnTo>
                    <a:pt x="1207516" y="911225"/>
                  </a:lnTo>
                  <a:lnTo>
                    <a:pt x="1105916" y="911098"/>
                  </a:lnTo>
                  <a:lnTo>
                    <a:pt x="1105916" y="923798"/>
                  </a:lnTo>
                  <a:lnTo>
                    <a:pt x="1119759" y="923823"/>
                  </a:lnTo>
                  <a:lnTo>
                    <a:pt x="1119759" y="932307"/>
                  </a:lnTo>
                  <a:lnTo>
                    <a:pt x="1221359" y="932307"/>
                  </a:lnTo>
                  <a:lnTo>
                    <a:pt x="1221359" y="919607"/>
                  </a:lnTo>
                  <a:close/>
                </a:path>
                <a:path w="1610995" h="2566670">
                  <a:moveTo>
                    <a:pt x="1258316" y="911225"/>
                  </a:moveTo>
                  <a:lnTo>
                    <a:pt x="1245616" y="911225"/>
                  </a:lnTo>
                  <a:lnTo>
                    <a:pt x="1245616" y="923925"/>
                  </a:lnTo>
                  <a:lnTo>
                    <a:pt x="1258316" y="923925"/>
                  </a:lnTo>
                  <a:lnTo>
                    <a:pt x="1258316" y="911225"/>
                  </a:lnTo>
                  <a:close/>
                </a:path>
                <a:path w="1610995" h="2566670">
                  <a:moveTo>
                    <a:pt x="1272159" y="919607"/>
                  </a:moveTo>
                  <a:lnTo>
                    <a:pt x="1259459" y="919607"/>
                  </a:lnTo>
                  <a:lnTo>
                    <a:pt x="1259459" y="932307"/>
                  </a:lnTo>
                  <a:lnTo>
                    <a:pt x="1272159" y="932307"/>
                  </a:lnTo>
                  <a:lnTo>
                    <a:pt x="1272159" y="919607"/>
                  </a:lnTo>
                  <a:close/>
                </a:path>
                <a:path w="1610995" h="2566670">
                  <a:moveTo>
                    <a:pt x="1309116" y="911225"/>
                  </a:moveTo>
                  <a:lnTo>
                    <a:pt x="1296416" y="911225"/>
                  </a:lnTo>
                  <a:lnTo>
                    <a:pt x="1296416" y="923925"/>
                  </a:lnTo>
                  <a:lnTo>
                    <a:pt x="1309116" y="923925"/>
                  </a:lnTo>
                  <a:lnTo>
                    <a:pt x="1309116" y="911225"/>
                  </a:lnTo>
                  <a:close/>
                </a:path>
                <a:path w="1610995" h="2566670">
                  <a:moveTo>
                    <a:pt x="1322959" y="919607"/>
                  </a:moveTo>
                  <a:lnTo>
                    <a:pt x="1310259" y="919607"/>
                  </a:lnTo>
                  <a:lnTo>
                    <a:pt x="1310259" y="932307"/>
                  </a:lnTo>
                  <a:lnTo>
                    <a:pt x="1322959" y="932307"/>
                  </a:lnTo>
                  <a:lnTo>
                    <a:pt x="1322959" y="919607"/>
                  </a:lnTo>
                  <a:close/>
                </a:path>
                <a:path w="1610995" h="2566670">
                  <a:moveTo>
                    <a:pt x="1462646" y="919607"/>
                  </a:moveTo>
                  <a:lnTo>
                    <a:pt x="1448816" y="919607"/>
                  </a:lnTo>
                  <a:lnTo>
                    <a:pt x="1448816" y="911479"/>
                  </a:lnTo>
                  <a:lnTo>
                    <a:pt x="1347216" y="911352"/>
                  </a:lnTo>
                  <a:lnTo>
                    <a:pt x="1347216" y="924052"/>
                  </a:lnTo>
                  <a:lnTo>
                    <a:pt x="1361059" y="924077"/>
                  </a:lnTo>
                  <a:lnTo>
                    <a:pt x="1361059" y="932307"/>
                  </a:lnTo>
                  <a:lnTo>
                    <a:pt x="1462646" y="932307"/>
                  </a:lnTo>
                  <a:lnTo>
                    <a:pt x="1462646" y="919607"/>
                  </a:lnTo>
                  <a:close/>
                </a:path>
                <a:path w="1610995" h="2566670">
                  <a:moveTo>
                    <a:pt x="1499616" y="911479"/>
                  </a:moveTo>
                  <a:lnTo>
                    <a:pt x="1486916" y="911479"/>
                  </a:lnTo>
                  <a:lnTo>
                    <a:pt x="1486916" y="924179"/>
                  </a:lnTo>
                  <a:lnTo>
                    <a:pt x="1499616" y="924179"/>
                  </a:lnTo>
                  <a:lnTo>
                    <a:pt x="1499616" y="911479"/>
                  </a:lnTo>
                  <a:close/>
                </a:path>
                <a:path w="1610995" h="2566670">
                  <a:moveTo>
                    <a:pt x="1513459" y="919607"/>
                  </a:moveTo>
                  <a:lnTo>
                    <a:pt x="1500759" y="919607"/>
                  </a:lnTo>
                  <a:lnTo>
                    <a:pt x="1500759" y="932307"/>
                  </a:lnTo>
                  <a:lnTo>
                    <a:pt x="1513459" y="932307"/>
                  </a:lnTo>
                  <a:lnTo>
                    <a:pt x="1513459" y="919607"/>
                  </a:lnTo>
                  <a:close/>
                </a:path>
                <a:path w="1610995" h="2566670">
                  <a:moveTo>
                    <a:pt x="1610487" y="926592"/>
                  </a:moveTo>
                  <a:lnTo>
                    <a:pt x="1607146" y="924306"/>
                  </a:lnTo>
                  <a:lnTo>
                    <a:pt x="1588427" y="911479"/>
                  </a:lnTo>
                  <a:lnTo>
                    <a:pt x="1540256" y="878459"/>
                  </a:lnTo>
                  <a:lnTo>
                    <a:pt x="1537347" y="899490"/>
                  </a:lnTo>
                  <a:lnTo>
                    <a:pt x="1514094" y="887857"/>
                  </a:lnTo>
                  <a:lnTo>
                    <a:pt x="1514094" y="964057"/>
                  </a:lnTo>
                  <a:lnTo>
                    <a:pt x="1544002" y="949109"/>
                  </a:lnTo>
                  <a:lnTo>
                    <a:pt x="1610487" y="92659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940" y="298133"/>
            <a:ext cx="936307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case</a:t>
            </a:r>
            <a:r>
              <a:rPr sz="4400" b="0" spc="-1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example</a:t>
            </a:r>
            <a:r>
              <a:rPr sz="4400" b="0" spc="-65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sz="4400" b="0" spc="-10" dirty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FF6600"/>
                </a:solidFill>
                <a:latin typeface="Calibri Light"/>
                <a:cs typeface="Calibri Light"/>
              </a:rPr>
              <a:t>complex</a:t>
            </a:r>
            <a:endParaRPr sz="4400" dirty="0">
              <a:latin typeface="Calibri Light"/>
              <a:cs typeface="Calibri Ligh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165592" y="1094232"/>
            <a:ext cx="668020" cy="4912360"/>
            <a:chOff x="8165592" y="1094232"/>
            <a:chExt cx="668020" cy="491236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461248" y="230581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9029700" y="1094232"/>
            <a:ext cx="668020" cy="4912360"/>
            <a:chOff x="9029700" y="1094232"/>
            <a:chExt cx="668020" cy="4912360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319259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10090404" y="1094232"/>
            <a:ext cx="668020" cy="4912360"/>
            <a:chOff x="10090404" y="1094232"/>
            <a:chExt cx="668020" cy="4912360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38606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10934700" y="1094232"/>
            <a:ext cx="668020" cy="4912360"/>
            <a:chOff x="10934700" y="1094232"/>
            <a:chExt cx="668020" cy="4912360"/>
          </a:xfrm>
        </p:grpSpPr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123950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/>
          <p:cNvGrpSpPr/>
          <p:nvPr/>
        </p:nvGrpSpPr>
        <p:grpSpPr>
          <a:xfrm>
            <a:off x="3601211" y="1094232"/>
            <a:ext cx="4464050" cy="4919980"/>
            <a:chOff x="3601211" y="1094232"/>
            <a:chExt cx="4464050" cy="4919980"/>
          </a:xfrm>
        </p:grpSpPr>
        <p:pic>
          <p:nvPicPr>
            <p:cNvPr id="69" name="object 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1211" y="2630424"/>
              <a:ext cx="1219200" cy="12192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9787" y="3137916"/>
              <a:ext cx="403860" cy="40386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3219" y="1094232"/>
              <a:ext cx="1219200" cy="12192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820412" y="1665731"/>
              <a:ext cx="2025014" cy="3777615"/>
            </a:xfrm>
            <a:custGeom>
              <a:avLst/>
              <a:gdLst/>
              <a:ahLst/>
              <a:cxnLst/>
              <a:rect l="l" t="t" r="r" b="b"/>
              <a:pathLst>
                <a:path w="2025015" h="3777615">
                  <a:moveTo>
                    <a:pt x="165100" y="1567307"/>
                  </a:moveTo>
                  <a:lnTo>
                    <a:pt x="76200" y="1567307"/>
                  </a:lnTo>
                  <a:lnTo>
                    <a:pt x="76200" y="1536192"/>
                  </a:lnTo>
                  <a:lnTo>
                    <a:pt x="76200" y="1535557"/>
                  </a:lnTo>
                  <a:lnTo>
                    <a:pt x="0" y="1573657"/>
                  </a:lnTo>
                  <a:lnTo>
                    <a:pt x="635" y="1573974"/>
                  </a:lnTo>
                  <a:lnTo>
                    <a:pt x="0" y="1574292"/>
                  </a:lnTo>
                  <a:lnTo>
                    <a:pt x="76200" y="1612392"/>
                  </a:lnTo>
                  <a:lnTo>
                    <a:pt x="76200" y="1611757"/>
                  </a:lnTo>
                  <a:lnTo>
                    <a:pt x="76200" y="1580642"/>
                  </a:lnTo>
                  <a:lnTo>
                    <a:pt x="165100" y="1580642"/>
                  </a:lnTo>
                  <a:lnTo>
                    <a:pt x="165100" y="1580007"/>
                  </a:lnTo>
                  <a:lnTo>
                    <a:pt x="165100" y="1567942"/>
                  </a:lnTo>
                  <a:lnTo>
                    <a:pt x="165100" y="1567307"/>
                  </a:lnTo>
                  <a:close/>
                </a:path>
                <a:path w="2025015" h="3777615">
                  <a:moveTo>
                    <a:pt x="215900" y="1567307"/>
                  </a:moveTo>
                  <a:lnTo>
                    <a:pt x="203200" y="1567307"/>
                  </a:lnTo>
                  <a:lnTo>
                    <a:pt x="203200" y="1567942"/>
                  </a:lnTo>
                  <a:lnTo>
                    <a:pt x="203200" y="1580007"/>
                  </a:lnTo>
                  <a:lnTo>
                    <a:pt x="203200" y="1580642"/>
                  </a:lnTo>
                  <a:lnTo>
                    <a:pt x="215900" y="1580642"/>
                  </a:lnTo>
                  <a:lnTo>
                    <a:pt x="215900" y="1580007"/>
                  </a:lnTo>
                  <a:lnTo>
                    <a:pt x="215900" y="1567942"/>
                  </a:lnTo>
                  <a:lnTo>
                    <a:pt x="215900" y="1567307"/>
                  </a:lnTo>
                  <a:close/>
                </a:path>
                <a:path w="2025015" h="3777615">
                  <a:moveTo>
                    <a:pt x="266700" y="1567307"/>
                  </a:moveTo>
                  <a:lnTo>
                    <a:pt x="254000" y="1567307"/>
                  </a:lnTo>
                  <a:lnTo>
                    <a:pt x="254000" y="1567942"/>
                  </a:lnTo>
                  <a:lnTo>
                    <a:pt x="254000" y="1580007"/>
                  </a:lnTo>
                  <a:lnTo>
                    <a:pt x="254000" y="1580642"/>
                  </a:lnTo>
                  <a:lnTo>
                    <a:pt x="266700" y="1580642"/>
                  </a:lnTo>
                  <a:lnTo>
                    <a:pt x="266700" y="1580007"/>
                  </a:lnTo>
                  <a:lnTo>
                    <a:pt x="266700" y="1567942"/>
                  </a:lnTo>
                  <a:lnTo>
                    <a:pt x="266700" y="1567307"/>
                  </a:lnTo>
                  <a:close/>
                </a:path>
                <a:path w="2025015" h="3777615">
                  <a:moveTo>
                    <a:pt x="406400" y="1567307"/>
                  </a:moveTo>
                  <a:lnTo>
                    <a:pt x="304800" y="1567307"/>
                  </a:lnTo>
                  <a:lnTo>
                    <a:pt x="304800" y="1567942"/>
                  </a:lnTo>
                  <a:lnTo>
                    <a:pt x="304800" y="1580007"/>
                  </a:lnTo>
                  <a:lnTo>
                    <a:pt x="304800" y="1580642"/>
                  </a:lnTo>
                  <a:lnTo>
                    <a:pt x="406400" y="1580642"/>
                  </a:lnTo>
                  <a:lnTo>
                    <a:pt x="406400" y="1580007"/>
                  </a:lnTo>
                  <a:lnTo>
                    <a:pt x="406400" y="1567942"/>
                  </a:lnTo>
                  <a:lnTo>
                    <a:pt x="406400" y="1567307"/>
                  </a:lnTo>
                  <a:close/>
                </a:path>
                <a:path w="2025015" h="3777615">
                  <a:moveTo>
                    <a:pt x="457200" y="1567307"/>
                  </a:moveTo>
                  <a:lnTo>
                    <a:pt x="444500" y="1567307"/>
                  </a:lnTo>
                  <a:lnTo>
                    <a:pt x="444500" y="1567942"/>
                  </a:lnTo>
                  <a:lnTo>
                    <a:pt x="444500" y="1580007"/>
                  </a:lnTo>
                  <a:lnTo>
                    <a:pt x="444500" y="1580642"/>
                  </a:lnTo>
                  <a:lnTo>
                    <a:pt x="457200" y="1580642"/>
                  </a:lnTo>
                  <a:lnTo>
                    <a:pt x="457200" y="1580007"/>
                  </a:lnTo>
                  <a:lnTo>
                    <a:pt x="457200" y="1567942"/>
                  </a:lnTo>
                  <a:lnTo>
                    <a:pt x="457200" y="1567307"/>
                  </a:lnTo>
                  <a:close/>
                </a:path>
                <a:path w="2025015" h="3777615">
                  <a:moveTo>
                    <a:pt x="508000" y="1567307"/>
                  </a:moveTo>
                  <a:lnTo>
                    <a:pt x="495300" y="1567307"/>
                  </a:lnTo>
                  <a:lnTo>
                    <a:pt x="495300" y="1567942"/>
                  </a:lnTo>
                  <a:lnTo>
                    <a:pt x="495300" y="1580007"/>
                  </a:lnTo>
                  <a:lnTo>
                    <a:pt x="495300" y="1580642"/>
                  </a:lnTo>
                  <a:lnTo>
                    <a:pt x="508000" y="1580642"/>
                  </a:lnTo>
                  <a:lnTo>
                    <a:pt x="508000" y="1580007"/>
                  </a:lnTo>
                  <a:lnTo>
                    <a:pt x="508000" y="1567942"/>
                  </a:lnTo>
                  <a:lnTo>
                    <a:pt x="508000" y="1567307"/>
                  </a:lnTo>
                  <a:close/>
                </a:path>
                <a:path w="2025015" h="3777615">
                  <a:moveTo>
                    <a:pt x="647700" y="1567307"/>
                  </a:moveTo>
                  <a:lnTo>
                    <a:pt x="546100" y="1567307"/>
                  </a:lnTo>
                  <a:lnTo>
                    <a:pt x="546100" y="1567942"/>
                  </a:lnTo>
                  <a:lnTo>
                    <a:pt x="546100" y="1580007"/>
                  </a:lnTo>
                  <a:lnTo>
                    <a:pt x="546100" y="1580642"/>
                  </a:lnTo>
                  <a:lnTo>
                    <a:pt x="647700" y="1580642"/>
                  </a:lnTo>
                  <a:lnTo>
                    <a:pt x="647700" y="1580007"/>
                  </a:lnTo>
                  <a:lnTo>
                    <a:pt x="647700" y="1567942"/>
                  </a:lnTo>
                  <a:lnTo>
                    <a:pt x="647700" y="1567307"/>
                  </a:lnTo>
                  <a:close/>
                </a:path>
                <a:path w="2025015" h="3777615">
                  <a:moveTo>
                    <a:pt x="698500" y="1567307"/>
                  </a:moveTo>
                  <a:lnTo>
                    <a:pt x="685800" y="1567307"/>
                  </a:lnTo>
                  <a:lnTo>
                    <a:pt x="685800" y="1567942"/>
                  </a:lnTo>
                  <a:lnTo>
                    <a:pt x="685800" y="1580007"/>
                  </a:lnTo>
                  <a:lnTo>
                    <a:pt x="685800" y="1580642"/>
                  </a:lnTo>
                  <a:lnTo>
                    <a:pt x="698500" y="1580642"/>
                  </a:lnTo>
                  <a:lnTo>
                    <a:pt x="698500" y="1580007"/>
                  </a:lnTo>
                  <a:lnTo>
                    <a:pt x="698500" y="1567942"/>
                  </a:lnTo>
                  <a:lnTo>
                    <a:pt x="698500" y="1567307"/>
                  </a:lnTo>
                  <a:close/>
                </a:path>
                <a:path w="2025015" h="3777615">
                  <a:moveTo>
                    <a:pt x="749300" y="1567307"/>
                  </a:moveTo>
                  <a:lnTo>
                    <a:pt x="736600" y="1567307"/>
                  </a:lnTo>
                  <a:lnTo>
                    <a:pt x="736600" y="1567942"/>
                  </a:lnTo>
                  <a:lnTo>
                    <a:pt x="736600" y="1580007"/>
                  </a:lnTo>
                  <a:lnTo>
                    <a:pt x="736600" y="1580642"/>
                  </a:lnTo>
                  <a:lnTo>
                    <a:pt x="749300" y="1580642"/>
                  </a:lnTo>
                  <a:lnTo>
                    <a:pt x="749300" y="1580007"/>
                  </a:lnTo>
                  <a:lnTo>
                    <a:pt x="749300" y="1567942"/>
                  </a:lnTo>
                  <a:lnTo>
                    <a:pt x="749300" y="1567307"/>
                  </a:lnTo>
                  <a:close/>
                </a:path>
                <a:path w="2025015" h="3777615">
                  <a:moveTo>
                    <a:pt x="889000" y="1567307"/>
                  </a:moveTo>
                  <a:lnTo>
                    <a:pt x="787400" y="1567307"/>
                  </a:lnTo>
                  <a:lnTo>
                    <a:pt x="787400" y="1567942"/>
                  </a:lnTo>
                  <a:lnTo>
                    <a:pt x="787400" y="1580007"/>
                  </a:lnTo>
                  <a:lnTo>
                    <a:pt x="787400" y="1580642"/>
                  </a:lnTo>
                  <a:lnTo>
                    <a:pt x="889000" y="1580642"/>
                  </a:lnTo>
                  <a:lnTo>
                    <a:pt x="889000" y="1580007"/>
                  </a:lnTo>
                  <a:lnTo>
                    <a:pt x="889000" y="1567942"/>
                  </a:lnTo>
                  <a:lnTo>
                    <a:pt x="889000" y="1567307"/>
                  </a:lnTo>
                  <a:close/>
                </a:path>
                <a:path w="2025015" h="3777615">
                  <a:moveTo>
                    <a:pt x="939800" y="1567307"/>
                  </a:moveTo>
                  <a:lnTo>
                    <a:pt x="927100" y="1567307"/>
                  </a:lnTo>
                  <a:lnTo>
                    <a:pt x="927100" y="1567942"/>
                  </a:lnTo>
                  <a:lnTo>
                    <a:pt x="927100" y="1580007"/>
                  </a:lnTo>
                  <a:lnTo>
                    <a:pt x="927100" y="1580642"/>
                  </a:lnTo>
                  <a:lnTo>
                    <a:pt x="939800" y="1580642"/>
                  </a:lnTo>
                  <a:lnTo>
                    <a:pt x="939800" y="1580007"/>
                  </a:lnTo>
                  <a:lnTo>
                    <a:pt x="939800" y="1567942"/>
                  </a:lnTo>
                  <a:lnTo>
                    <a:pt x="939800" y="1567307"/>
                  </a:lnTo>
                  <a:close/>
                </a:path>
                <a:path w="2025015" h="3777615">
                  <a:moveTo>
                    <a:pt x="946658" y="3732784"/>
                  </a:moveTo>
                  <a:lnTo>
                    <a:pt x="933958" y="3732784"/>
                  </a:lnTo>
                  <a:lnTo>
                    <a:pt x="933958" y="3745611"/>
                  </a:lnTo>
                  <a:lnTo>
                    <a:pt x="946531" y="3745611"/>
                  </a:lnTo>
                  <a:lnTo>
                    <a:pt x="946531" y="3739134"/>
                  </a:lnTo>
                  <a:lnTo>
                    <a:pt x="946658" y="3739261"/>
                  </a:lnTo>
                  <a:lnTo>
                    <a:pt x="946658" y="3732911"/>
                  </a:lnTo>
                  <a:lnTo>
                    <a:pt x="946658" y="3732784"/>
                  </a:lnTo>
                  <a:close/>
                </a:path>
                <a:path w="2025015" h="3777615">
                  <a:moveTo>
                    <a:pt x="946658" y="3593084"/>
                  </a:moveTo>
                  <a:lnTo>
                    <a:pt x="933958" y="3593084"/>
                  </a:lnTo>
                  <a:lnTo>
                    <a:pt x="933958" y="3694684"/>
                  </a:lnTo>
                  <a:lnTo>
                    <a:pt x="946658" y="3694684"/>
                  </a:lnTo>
                  <a:lnTo>
                    <a:pt x="946658" y="3593084"/>
                  </a:lnTo>
                  <a:close/>
                </a:path>
                <a:path w="2025015" h="3777615">
                  <a:moveTo>
                    <a:pt x="946658" y="3542296"/>
                  </a:moveTo>
                  <a:lnTo>
                    <a:pt x="933958" y="3542296"/>
                  </a:lnTo>
                  <a:lnTo>
                    <a:pt x="933958" y="3554996"/>
                  </a:lnTo>
                  <a:lnTo>
                    <a:pt x="946658" y="3554996"/>
                  </a:lnTo>
                  <a:lnTo>
                    <a:pt x="946658" y="3542296"/>
                  </a:lnTo>
                  <a:close/>
                </a:path>
                <a:path w="2025015" h="3777615">
                  <a:moveTo>
                    <a:pt x="946658" y="3491484"/>
                  </a:moveTo>
                  <a:lnTo>
                    <a:pt x="933958" y="3491484"/>
                  </a:lnTo>
                  <a:lnTo>
                    <a:pt x="933958" y="3504184"/>
                  </a:lnTo>
                  <a:lnTo>
                    <a:pt x="946658" y="3504184"/>
                  </a:lnTo>
                  <a:lnTo>
                    <a:pt x="946658" y="3491484"/>
                  </a:lnTo>
                  <a:close/>
                </a:path>
                <a:path w="2025015" h="3777615">
                  <a:moveTo>
                    <a:pt x="946658" y="3351784"/>
                  </a:moveTo>
                  <a:lnTo>
                    <a:pt x="933958" y="3351784"/>
                  </a:lnTo>
                  <a:lnTo>
                    <a:pt x="933958" y="3453384"/>
                  </a:lnTo>
                  <a:lnTo>
                    <a:pt x="946658" y="3453384"/>
                  </a:lnTo>
                  <a:lnTo>
                    <a:pt x="946658" y="3351784"/>
                  </a:lnTo>
                  <a:close/>
                </a:path>
                <a:path w="2025015" h="3777615">
                  <a:moveTo>
                    <a:pt x="946658" y="3300984"/>
                  </a:moveTo>
                  <a:lnTo>
                    <a:pt x="933958" y="3300984"/>
                  </a:lnTo>
                  <a:lnTo>
                    <a:pt x="933958" y="3313684"/>
                  </a:lnTo>
                  <a:lnTo>
                    <a:pt x="946658" y="3313684"/>
                  </a:lnTo>
                  <a:lnTo>
                    <a:pt x="946658" y="3300984"/>
                  </a:lnTo>
                  <a:close/>
                </a:path>
                <a:path w="2025015" h="3777615">
                  <a:moveTo>
                    <a:pt x="946658" y="3250184"/>
                  </a:moveTo>
                  <a:lnTo>
                    <a:pt x="933958" y="3250184"/>
                  </a:lnTo>
                  <a:lnTo>
                    <a:pt x="933958" y="3262884"/>
                  </a:lnTo>
                  <a:lnTo>
                    <a:pt x="946658" y="3262884"/>
                  </a:lnTo>
                  <a:lnTo>
                    <a:pt x="946658" y="3250184"/>
                  </a:lnTo>
                  <a:close/>
                </a:path>
                <a:path w="2025015" h="3777615">
                  <a:moveTo>
                    <a:pt x="946658" y="3110484"/>
                  </a:moveTo>
                  <a:lnTo>
                    <a:pt x="933958" y="3110484"/>
                  </a:lnTo>
                  <a:lnTo>
                    <a:pt x="933958" y="3212084"/>
                  </a:lnTo>
                  <a:lnTo>
                    <a:pt x="946658" y="3212084"/>
                  </a:lnTo>
                  <a:lnTo>
                    <a:pt x="946658" y="3110484"/>
                  </a:lnTo>
                  <a:close/>
                </a:path>
                <a:path w="2025015" h="3777615">
                  <a:moveTo>
                    <a:pt x="946658" y="3059684"/>
                  </a:moveTo>
                  <a:lnTo>
                    <a:pt x="933958" y="3059684"/>
                  </a:lnTo>
                  <a:lnTo>
                    <a:pt x="933958" y="3072384"/>
                  </a:lnTo>
                  <a:lnTo>
                    <a:pt x="946658" y="3072384"/>
                  </a:lnTo>
                  <a:lnTo>
                    <a:pt x="946658" y="3059684"/>
                  </a:lnTo>
                  <a:close/>
                </a:path>
                <a:path w="2025015" h="3777615">
                  <a:moveTo>
                    <a:pt x="946658" y="3008884"/>
                  </a:moveTo>
                  <a:lnTo>
                    <a:pt x="933958" y="3008884"/>
                  </a:lnTo>
                  <a:lnTo>
                    <a:pt x="933958" y="3021584"/>
                  </a:lnTo>
                  <a:lnTo>
                    <a:pt x="946658" y="3021584"/>
                  </a:lnTo>
                  <a:lnTo>
                    <a:pt x="946658" y="3008884"/>
                  </a:lnTo>
                  <a:close/>
                </a:path>
                <a:path w="2025015" h="3777615">
                  <a:moveTo>
                    <a:pt x="946658" y="2869184"/>
                  </a:moveTo>
                  <a:lnTo>
                    <a:pt x="933958" y="2869184"/>
                  </a:lnTo>
                  <a:lnTo>
                    <a:pt x="933958" y="2970784"/>
                  </a:lnTo>
                  <a:lnTo>
                    <a:pt x="946658" y="2970784"/>
                  </a:lnTo>
                  <a:lnTo>
                    <a:pt x="946658" y="2869184"/>
                  </a:lnTo>
                  <a:close/>
                </a:path>
                <a:path w="2025015" h="3777615">
                  <a:moveTo>
                    <a:pt x="946658" y="2818384"/>
                  </a:moveTo>
                  <a:lnTo>
                    <a:pt x="933958" y="2818384"/>
                  </a:lnTo>
                  <a:lnTo>
                    <a:pt x="933958" y="2831084"/>
                  </a:lnTo>
                  <a:lnTo>
                    <a:pt x="946658" y="2831084"/>
                  </a:lnTo>
                  <a:lnTo>
                    <a:pt x="946658" y="2818384"/>
                  </a:lnTo>
                  <a:close/>
                </a:path>
                <a:path w="2025015" h="3777615">
                  <a:moveTo>
                    <a:pt x="946658" y="2767584"/>
                  </a:moveTo>
                  <a:lnTo>
                    <a:pt x="933958" y="2767584"/>
                  </a:lnTo>
                  <a:lnTo>
                    <a:pt x="933958" y="2780284"/>
                  </a:lnTo>
                  <a:lnTo>
                    <a:pt x="946658" y="2780284"/>
                  </a:lnTo>
                  <a:lnTo>
                    <a:pt x="946658" y="2767584"/>
                  </a:lnTo>
                  <a:close/>
                </a:path>
                <a:path w="2025015" h="3777615">
                  <a:moveTo>
                    <a:pt x="946658" y="2627884"/>
                  </a:moveTo>
                  <a:lnTo>
                    <a:pt x="933958" y="2627884"/>
                  </a:lnTo>
                  <a:lnTo>
                    <a:pt x="933958" y="2729484"/>
                  </a:lnTo>
                  <a:lnTo>
                    <a:pt x="946658" y="2729484"/>
                  </a:lnTo>
                  <a:lnTo>
                    <a:pt x="946658" y="2627884"/>
                  </a:lnTo>
                  <a:close/>
                </a:path>
                <a:path w="2025015" h="3777615">
                  <a:moveTo>
                    <a:pt x="946658" y="2577084"/>
                  </a:moveTo>
                  <a:lnTo>
                    <a:pt x="933958" y="2577084"/>
                  </a:lnTo>
                  <a:lnTo>
                    <a:pt x="933958" y="2589784"/>
                  </a:lnTo>
                  <a:lnTo>
                    <a:pt x="946658" y="2589784"/>
                  </a:lnTo>
                  <a:lnTo>
                    <a:pt x="946658" y="2577084"/>
                  </a:lnTo>
                  <a:close/>
                </a:path>
                <a:path w="2025015" h="3777615">
                  <a:moveTo>
                    <a:pt x="946658" y="2526284"/>
                  </a:moveTo>
                  <a:lnTo>
                    <a:pt x="933958" y="2526284"/>
                  </a:lnTo>
                  <a:lnTo>
                    <a:pt x="933958" y="2538984"/>
                  </a:lnTo>
                  <a:lnTo>
                    <a:pt x="946658" y="2538984"/>
                  </a:lnTo>
                  <a:lnTo>
                    <a:pt x="946658" y="2526284"/>
                  </a:lnTo>
                  <a:close/>
                </a:path>
                <a:path w="2025015" h="3777615">
                  <a:moveTo>
                    <a:pt x="946658" y="2386584"/>
                  </a:moveTo>
                  <a:lnTo>
                    <a:pt x="933958" y="2386584"/>
                  </a:lnTo>
                  <a:lnTo>
                    <a:pt x="933958" y="2488184"/>
                  </a:lnTo>
                  <a:lnTo>
                    <a:pt x="946658" y="2488184"/>
                  </a:lnTo>
                  <a:lnTo>
                    <a:pt x="946658" y="2386584"/>
                  </a:lnTo>
                  <a:close/>
                </a:path>
                <a:path w="2025015" h="3777615">
                  <a:moveTo>
                    <a:pt x="946658" y="2335784"/>
                  </a:moveTo>
                  <a:lnTo>
                    <a:pt x="933958" y="2335784"/>
                  </a:lnTo>
                  <a:lnTo>
                    <a:pt x="933958" y="2348484"/>
                  </a:lnTo>
                  <a:lnTo>
                    <a:pt x="946658" y="2348484"/>
                  </a:lnTo>
                  <a:lnTo>
                    <a:pt x="946658" y="2335784"/>
                  </a:lnTo>
                  <a:close/>
                </a:path>
                <a:path w="2025015" h="3777615">
                  <a:moveTo>
                    <a:pt x="946658" y="2284984"/>
                  </a:moveTo>
                  <a:lnTo>
                    <a:pt x="933958" y="2284984"/>
                  </a:lnTo>
                  <a:lnTo>
                    <a:pt x="933958" y="2297684"/>
                  </a:lnTo>
                  <a:lnTo>
                    <a:pt x="946658" y="2297684"/>
                  </a:lnTo>
                  <a:lnTo>
                    <a:pt x="946658" y="2284984"/>
                  </a:lnTo>
                  <a:close/>
                </a:path>
                <a:path w="2025015" h="3777615">
                  <a:moveTo>
                    <a:pt x="946658" y="2145284"/>
                  </a:moveTo>
                  <a:lnTo>
                    <a:pt x="933958" y="2145284"/>
                  </a:lnTo>
                  <a:lnTo>
                    <a:pt x="933958" y="2246884"/>
                  </a:lnTo>
                  <a:lnTo>
                    <a:pt x="946658" y="2246884"/>
                  </a:lnTo>
                  <a:lnTo>
                    <a:pt x="946658" y="2145284"/>
                  </a:lnTo>
                  <a:close/>
                </a:path>
                <a:path w="2025015" h="3777615">
                  <a:moveTo>
                    <a:pt x="946658" y="2094484"/>
                  </a:moveTo>
                  <a:lnTo>
                    <a:pt x="933958" y="2094484"/>
                  </a:lnTo>
                  <a:lnTo>
                    <a:pt x="933958" y="2107184"/>
                  </a:lnTo>
                  <a:lnTo>
                    <a:pt x="946658" y="2107184"/>
                  </a:lnTo>
                  <a:lnTo>
                    <a:pt x="946658" y="2094484"/>
                  </a:lnTo>
                  <a:close/>
                </a:path>
                <a:path w="2025015" h="3777615">
                  <a:moveTo>
                    <a:pt x="946658" y="2043684"/>
                  </a:moveTo>
                  <a:lnTo>
                    <a:pt x="933958" y="2043684"/>
                  </a:lnTo>
                  <a:lnTo>
                    <a:pt x="933958" y="2056384"/>
                  </a:lnTo>
                  <a:lnTo>
                    <a:pt x="946658" y="2056384"/>
                  </a:lnTo>
                  <a:lnTo>
                    <a:pt x="946658" y="2043684"/>
                  </a:lnTo>
                  <a:close/>
                </a:path>
                <a:path w="2025015" h="3777615">
                  <a:moveTo>
                    <a:pt x="946658" y="1903984"/>
                  </a:moveTo>
                  <a:lnTo>
                    <a:pt x="933958" y="1903984"/>
                  </a:lnTo>
                  <a:lnTo>
                    <a:pt x="933958" y="2005584"/>
                  </a:lnTo>
                  <a:lnTo>
                    <a:pt x="946658" y="2005584"/>
                  </a:lnTo>
                  <a:lnTo>
                    <a:pt x="946658" y="1903984"/>
                  </a:lnTo>
                  <a:close/>
                </a:path>
                <a:path w="2025015" h="3777615">
                  <a:moveTo>
                    <a:pt x="946658" y="1853184"/>
                  </a:moveTo>
                  <a:lnTo>
                    <a:pt x="933958" y="1853184"/>
                  </a:lnTo>
                  <a:lnTo>
                    <a:pt x="933958" y="1865884"/>
                  </a:lnTo>
                  <a:lnTo>
                    <a:pt x="946658" y="1865884"/>
                  </a:lnTo>
                  <a:lnTo>
                    <a:pt x="946658" y="1853184"/>
                  </a:lnTo>
                  <a:close/>
                </a:path>
                <a:path w="2025015" h="3777615">
                  <a:moveTo>
                    <a:pt x="946658" y="1802384"/>
                  </a:moveTo>
                  <a:lnTo>
                    <a:pt x="933958" y="1802384"/>
                  </a:lnTo>
                  <a:lnTo>
                    <a:pt x="933958" y="1815084"/>
                  </a:lnTo>
                  <a:lnTo>
                    <a:pt x="946658" y="1815084"/>
                  </a:lnTo>
                  <a:lnTo>
                    <a:pt x="946658" y="1802384"/>
                  </a:lnTo>
                  <a:close/>
                </a:path>
                <a:path w="2025015" h="3777615">
                  <a:moveTo>
                    <a:pt x="946658" y="1662684"/>
                  </a:moveTo>
                  <a:lnTo>
                    <a:pt x="933958" y="1662684"/>
                  </a:lnTo>
                  <a:lnTo>
                    <a:pt x="933958" y="1764284"/>
                  </a:lnTo>
                  <a:lnTo>
                    <a:pt x="946658" y="1764284"/>
                  </a:lnTo>
                  <a:lnTo>
                    <a:pt x="946658" y="1662684"/>
                  </a:lnTo>
                  <a:close/>
                </a:path>
                <a:path w="2025015" h="3777615">
                  <a:moveTo>
                    <a:pt x="946658" y="1611884"/>
                  </a:moveTo>
                  <a:lnTo>
                    <a:pt x="933958" y="1611884"/>
                  </a:lnTo>
                  <a:lnTo>
                    <a:pt x="933958" y="1624584"/>
                  </a:lnTo>
                  <a:lnTo>
                    <a:pt x="946658" y="1624584"/>
                  </a:lnTo>
                  <a:lnTo>
                    <a:pt x="946658" y="1611884"/>
                  </a:lnTo>
                  <a:close/>
                </a:path>
                <a:path w="2025015" h="3777615">
                  <a:moveTo>
                    <a:pt x="952246" y="1528953"/>
                  </a:moveTo>
                  <a:lnTo>
                    <a:pt x="939546" y="1528953"/>
                  </a:lnTo>
                  <a:lnTo>
                    <a:pt x="939546" y="1541653"/>
                  </a:lnTo>
                  <a:lnTo>
                    <a:pt x="952246" y="1541653"/>
                  </a:lnTo>
                  <a:lnTo>
                    <a:pt x="952246" y="1528953"/>
                  </a:lnTo>
                  <a:close/>
                </a:path>
                <a:path w="2025015" h="3777615">
                  <a:moveTo>
                    <a:pt x="952246" y="1389253"/>
                  </a:moveTo>
                  <a:lnTo>
                    <a:pt x="939546" y="1389253"/>
                  </a:lnTo>
                  <a:lnTo>
                    <a:pt x="939546" y="1490853"/>
                  </a:lnTo>
                  <a:lnTo>
                    <a:pt x="952246" y="1490853"/>
                  </a:lnTo>
                  <a:lnTo>
                    <a:pt x="952246" y="1389253"/>
                  </a:lnTo>
                  <a:close/>
                </a:path>
                <a:path w="2025015" h="3777615">
                  <a:moveTo>
                    <a:pt x="952246" y="1338453"/>
                  </a:moveTo>
                  <a:lnTo>
                    <a:pt x="939546" y="1338453"/>
                  </a:lnTo>
                  <a:lnTo>
                    <a:pt x="939546" y="1351153"/>
                  </a:lnTo>
                  <a:lnTo>
                    <a:pt x="952246" y="1351153"/>
                  </a:lnTo>
                  <a:lnTo>
                    <a:pt x="952246" y="1338453"/>
                  </a:lnTo>
                  <a:close/>
                </a:path>
                <a:path w="2025015" h="3777615">
                  <a:moveTo>
                    <a:pt x="952246" y="1287653"/>
                  </a:moveTo>
                  <a:lnTo>
                    <a:pt x="939546" y="1287653"/>
                  </a:lnTo>
                  <a:lnTo>
                    <a:pt x="939546" y="1300353"/>
                  </a:lnTo>
                  <a:lnTo>
                    <a:pt x="952246" y="1300353"/>
                  </a:lnTo>
                  <a:lnTo>
                    <a:pt x="952246" y="1287653"/>
                  </a:lnTo>
                  <a:close/>
                </a:path>
                <a:path w="2025015" h="3777615">
                  <a:moveTo>
                    <a:pt x="952246" y="1147953"/>
                  </a:moveTo>
                  <a:lnTo>
                    <a:pt x="939546" y="1147953"/>
                  </a:lnTo>
                  <a:lnTo>
                    <a:pt x="939546" y="1249553"/>
                  </a:lnTo>
                  <a:lnTo>
                    <a:pt x="952246" y="1249553"/>
                  </a:lnTo>
                  <a:lnTo>
                    <a:pt x="952246" y="1147953"/>
                  </a:lnTo>
                  <a:close/>
                </a:path>
                <a:path w="2025015" h="3777615">
                  <a:moveTo>
                    <a:pt x="952246" y="1097153"/>
                  </a:moveTo>
                  <a:lnTo>
                    <a:pt x="939546" y="1097153"/>
                  </a:lnTo>
                  <a:lnTo>
                    <a:pt x="939546" y="1109853"/>
                  </a:lnTo>
                  <a:lnTo>
                    <a:pt x="952246" y="1109853"/>
                  </a:lnTo>
                  <a:lnTo>
                    <a:pt x="952246" y="1097153"/>
                  </a:lnTo>
                  <a:close/>
                </a:path>
                <a:path w="2025015" h="3777615">
                  <a:moveTo>
                    <a:pt x="952246" y="1046353"/>
                  </a:moveTo>
                  <a:lnTo>
                    <a:pt x="939546" y="1046353"/>
                  </a:lnTo>
                  <a:lnTo>
                    <a:pt x="939546" y="1059053"/>
                  </a:lnTo>
                  <a:lnTo>
                    <a:pt x="952246" y="1059053"/>
                  </a:lnTo>
                  <a:lnTo>
                    <a:pt x="952246" y="1046353"/>
                  </a:lnTo>
                  <a:close/>
                </a:path>
                <a:path w="2025015" h="3777615">
                  <a:moveTo>
                    <a:pt x="952246" y="906653"/>
                  </a:moveTo>
                  <a:lnTo>
                    <a:pt x="939546" y="906653"/>
                  </a:lnTo>
                  <a:lnTo>
                    <a:pt x="939546" y="1008253"/>
                  </a:lnTo>
                  <a:lnTo>
                    <a:pt x="952246" y="1008253"/>
                  </a:lnTo>
                  <a:lnTo>
                    <a:pt x="952246" y="906653"/>
                  </a:lnTo>
                  <a:close/>
                </a:path>
                <a:path w="2025015" h="3777615">
                  <a:moveTo>
                    <a:pt x="952246" y="855853"/>
                  </a:moveTo>
                  <a:lnTo>
                    <a:pt x="939546" y="855853"/>
                  </a:lnTo>
                  <a:lnTo>
                    <a:pt x="939546" y="868553"/>
                  </a:lnTo>
                  <a:lnTo>
                    <a:pt x="952246" y="868553"/>
                  </a:lnTo>
                  <a:lnTo>
                    <a:pt x="952246" y="855853"/>
                  </a:lnTo>
                  <a:close/>
                </a:path>
                <a:path w="2025015" h="3777615">
                  <a:moveTo>
                    <a:pt x="952246" y="805053"/>
                  </a:moveTo>
                  <a:lnTo>
                    <a:pt x="939546" y="805053"/>
                  </a:lnTo>
                  <a:lnTo>
                    <a:pt x="939546" y="817753"/>
                  </a:lnTo>
                  <a:lnTo>
                    <a:pt x="952246" y="817753"/>
                  </a:lnTo>
                  <a:lnTo>
                    <a:pt x="952246" y="805053"/>
                  </a:lnTo>
                  <a:close/>
                </a:path>
                <a:path w="2025015" h="3777615">
                  <a:moveTo>
                    <a:pt x="952246" y="665353"/>
                  </a:moveTo>
                  <a:lnTo>
                    <a:pt x="939546" y="665353"/>
                  </a:lnTo>
                  <a:lnTo>
                    <a:pt x="939546" y="766953"/>
                  </a:lnTo>
                  <a:lnTo>
                    <a:pt x="952246" y="766953"/>
                  </a:lnTo>
                  <a:lnTo>
                    <a:pt x="952246" y="665353"/>
                  </a:lnTo>
                  <a:close/>
                </a:path>
                <a:path w="2025015" h="3777615">
                  <a:moveTo>
                    <a:pt x="952246" y="614553"/>
                  </a:moveTo>
                  <a:lnTo>
                    <a:pt x="939546" y="614553"/>
                  </a:lnTo>
                  <a:lnTo>
                    <a:pt x="939546" y="627253"/>
                  </a:lnTo>
                  <a:lnTo>
                    <a:pt x="952246" y="627253"/>
                  </a:lnTo>
                  <a:lnTo>
                    <a:pt x="952246" y="614553"/>
                  </a:lnTo>
                  <a:close/>
                </a:path>
                <a:path w="2025015" h="3777615">
                  <a:moveTo>
                    <a:pt x="952246" y="563753"/>
                  </a:moveTo>
                  <a:lnTo>
                    <a:pt x="939546" y="563753"/>
                  </a:lnTo>
                  <a:lnTo>
                    <a:pt x="939546" y="576453"/>
                  </a:lnTo>
                  <a:lnTo>
                    <a:pt x="952246" y="576453"/>
                  </a:lnTo>
                  <a:lnTo>
                    <a:pt x="952246" y="563753"/>
                  </a:lnTo>
                  <a:close/>
                </a:path>
                <a:path w="2025015" h="3777615">
                  <a:moveTo>
                    <a:pt x="952246" y="424053"/>
                  </a:moveTo>
                  <a:lnTo>
                    <a:pt x="939546" y="424053"/>
                  </a:lnTo>
                  <a:lnTo>
                    <a:pt x="939546" y="525653"/>
                  </a:lnTo>
                  <a:lnTo>
                    <a:pt x="952246" y="525653"/>
                  </a:lnTo>
                  <a:lnTo>
                    <a:pt x="952246" y="424053"/>
                  </a:lnTo>
                  <a:close/>
                </a:path>
                <a:path w="2025015" h="3777615">
                  <a:moveTo>
                    <a:pt x="952246" y="373253"/>
                  </a:moveTo>
                  <a:lnTo>
                    <a:pt x="939546" y="373253"/>
                  </a:lnTo>
                  <a:lnTo>
                    <a:pt x="939546" y="385953"/>
                  </a:lnTo>
                  <a:lnTo>
                    <a:pt x="952246" y="385953"/>
                  </a:lnTo>
                  <a:lnTo>
                    <a:pt x="952246" y="373253"/>
                  </a:lnTo>
                  <a:close/>
                </a:path>
                <a:path w="2025015" h="3777615">
                  <a:moveTo>
                    <a:pt x="952246" y="322453"/>
                  </a:moveTo>
                  <a:lnTo>
                    <a:pt x="939546" y="322453"/>
                  </a:lnTo>
                  <a:lnTo>
                    <a:pt x="939546" y="335153"/>
                  </a:lnTo>
                  <a:lnTo>
                    <a:pt x="952246" y="335153"/>
                  </a:lnTo>
                  <a:lnTo>
                    <a:pt x="952246" y="322453"/>
                  </a:lnTo>
                  <a:close/>
                </a:path>
                <a:path w="2025015" h="3777615">
                  <a:moveTo>
                    <a:pt x="952246" y="182753"/>
                  </a:moveTo>
                  <a:lnTo>
                    <a:pt x="939546" y="182753"/>
                  </a:lnTo>
                  <a:lnTo>
                    <a:pt x="939546" y="284353"/>
                  </a:lnTo>
                  <a:lnTo>
                    <a:pt x="952246" y="284353"/>
                  </a:lnTo>
                  <a:lnTo>
                    <a:pt x="952246" y="182753"/>
                  </a:lnTo>
                  <a:close/>
                </a:path>
                <a:path w="2025015" h="3777615">
                  <a:moveTo>
                    <a:pt x="952246" y="131953"/>
                  </a:moveTo>
                  <a:lnTo>
                    <a:pt x="939546" y="131953"/>
                  </a:lnTo>
                  <a:lnTo>
                    <a:pt x="939546" y="144653"/>
                  </a:lnTo>
                  <a:lnTo>
                    <a:pt x="952246" y="144653"/>
                  </a:lnTo>
                  <a:lnTo>
                    <a:pt x="952246" y="131953"/>
                  </a:lnTo>
                  <a:close/>
                </a:path>
                <a:path w="2025015" h="3777615">
                  <a:moveTo>
                    <a:pt x="952246" y="81153"/>
                  </a:moveTo>
                  <a:lnTo>
                    <a:pt x="939546" y="81153"/>
                  </a:lnTo>
                  <a:lnTo>
                    <a:pt x="939546" y="93853"/>
                  </a:lnTo>
                  <a:lnTo>
                    <a:pt x="952246" y="93853"/>
                  </a:lnTo>
                  <a:lnTo>
                    <a:pt x="952246" y="81153"/>
                  </a:lnTo>
                  <a:close/>
                </a:path>
                <a:path w="2025015" h="3777615">
                  <a:moveTo>
                    <a:pt x="997331" y="3732911"/>
                  </a:moveTo>
                  <a:lnTo>
                    <a:pt x="984631" y="3732911"/>
                  </a:lnTo>
                  <a:lnTo>
                    <a:pt x="984631" y="3745611"/>
                  </a:lnTo>
                  <a:lnTo>
                    <a:pt x="997331" y="3745611"/>
                  </a:lnTo>
                  <a:lnTo>
                    <a:pt x="997331" y="3732911"/>
                  </a:lnTo>
                  <a:close/>
                </a:path>
                <a:path w="2025015" h="3777615">
                  <a:moveTo>
                    <a:pt x="1042543" y="31750"/>
                  </a:moveTo>
                  <a:lnTo>
                    <a:pt x="939546" y="31750"/>
                  </a:lnTo>
                  <a:lnTo>
                    <a:pt x="939546" y="43053"/>
                  </a:lnTo>
                  <a:lnTo>
                    <a:pt x="947293" y="43053"/>
                  </a:lnTo>
                  <a:lnTo>
                    <a:pt x="945896" y="44450"/>
                  </a:lnTo>
                  <a:lnTo>
                    <a:pt x="1042543" y="44450"/>
                  </a:lnTo>
                  <a:lnTo>
                    <a:pt x="1042543" y="43053"/>
                  </a:lnTo>
                  <a:lnTo>
                    <a:pt x="1042543" y="38100"/>
                  </a:lnTo>
                  <a:lnTo>
                    <a:pt x="1042543" y="31750"/>
                  </a:lnTo>
                  <a:close/>
                </a:path>
                <a:path w="2025015" h="3777615">
                  <a:moveTo>
                    <a:pt x="1093343" y="31750"/>
                  </a:moveTo>
                  <a:lnTo>
                    <a:pt x="1080643" y="31750"/>
                  </a:lnTo>
                  <a:lnTo>
                    <a:pt x="1080643" y="44450"/>
                  </a:lnTo>
                  <a:lnTo>
                    <a:pt x="1093343" y="44450"/>
                  </a:lnTo>
                  <a:lnTo>
                    <a:pt x="1093343" y="31750"/>
                  </a:lnTo>
                  <a:close/>
                </a:path>
                <a:path w="2025015" h="3777615">
                  <a:moveTo>
                    <a:pt x="1137031" y="3732911"/>
                  </a:moveTo>
                  <a:lnTo>
                    <a:pt x="1035431" y="3732911"/>
                  </a:lnTo>
                  <a:lnTo>
                    <a:pt x="1035431" y="3745611"/>
                  </a:lnTo>
                  <a:lnTo>
                    <a:pt x="1137031" y="3745611"/>
                  </a:lnTo>
                  <a:lnTo>
                    <a:pt x="1137031" y="3732911"/>
                  </a:lnTo>
                  <a:close/>
                </a:path>
                <a:path w="2025015" h="3777615">
                  <a:moveTo>
                    <a:pt x="1144143" y="31750"/>
                  </a:moveTo>
                  <a:lnTo>
                    <a:pt x="1131443" y="31750"/>
                  </a:lnTo>
                  <a:lnTo>
                    <a:pt x="1131443" y="44450"/>
                  </a:lnTo>
                  <a:lnTo>
                    <a:pt x="1144143" y="44450"/>
                  </a:lnTo>
                  <a:lnTo>
                    <a:pt x="1144143" y="31750"/>
                  </a:lnTo>
                  <a:close/>
                </a:path>
                <a:path w="2025015" h="3777615">
                  <a:moveTo>
                    <a:pt x="1187831" y="3732911"/>
                  </a:moveTo>
                  <a:lnTo>
                    <a:pt x="1175131" y="3732911"/>
                  </a:lnTo>
                  <a:lnTo>
                    <a:pt x="1175131" y="3745611"/>
                  </a:lnTo>
                  <a:lnTo>
                    <a:pt x="1187831" y="3745611"/>
                  </a:lnTo>
                  <a:lnTo>
                    <a:pt x="1187831" y="3732911"/>
                  </a:lnTo>
                  <a:close/>
                </a:path>
                <a:path w="2025015" h="3777615">
                  <a:moveTo>
                    <a:pt x="1238631" y="3732911"/>
                  </a:moveTo>
                  <a:lnTo>
                    <a:pt x="1225931" y="3732911"/>
                  </a:lnTo>
                  <a:lnTo>
                    <a:pt x="1225931" y="3745611"/>
                  </a:lnTo>
                  <a:lnTo>
                    <a:pt x="1238631" y="3745611"/>
                  </a:lnTo>
                  <a:lnTo>
                    <a:pt x="1238631" y="3732911"/>
                  </a:lnTo>
                  <a:close/>
                </a:path>
                <a:path w="2025015" h="3777615">
                  <a:moveTo>
                    <a:pt x="1283843" y="31750"/>
                  </a:moveTo>
                  <a:lnTo>
                    <a:pt x="1182243" y="31750"/>
                  </a:lnTo>
                  <a:lnTo>
                    <a:pt x="1182243" y="44450"/>
                  </a:lnTo>
                  <a:lnTo>
                    <a:pt x="1283843" y="44450"/>
                  </a:lnTo>
                  <a:lnTo>
                    <a:pt x="1283843" y="31750"/>
                  </a:lnTo>
                  <a:close/>
                </a:path>
                <a:path w="2025015" h="3777615">
                  <a:moveTo>
                    <a:pt x="1334643" y="31750"/>
                  </a:moveTo>
                  <a:lnTo>
                    <a:pt x="1321943" y="31750"/>
                  </a:lnTo>
                  <a:lnTo>
                    <a:pt x="1321943" y="44450"/>
                  </a:lnTo>
                  <a:lnTo>
                    <a:pt x="1334643" y="44450"/>
                  </a:lnTo>
                  <a:lnTo>
                    <a:pt x="1334643" y="31750"/>
                  </a:lnTo>
                  <a:close/>
                </a:path>
                <a:path w="2025015" h="3777615">
                  <a:moveTo>
                    <a:pt x="1378331" y="3732911"/>
                  </a:moveTo>
                  <a:lnTo>
                    <a:pt x="1276731" y="3732911"/>
                  </a:lnTo>
                  <a:lnTo>
                    <a:pt x="1276731" y="3745611"/>
                  </a:lnTo>
                  <a:lnTo>
                    <a:pt x="1378331" y="3745611"/>
                  </a:lnTo>
                  <a:lnTo>
                    <a:pt x="1378331" y="3732911"/>
                  </a:lnTo>
                  <a:close/>
                </a:path>
                <a:path w="2025015" h="3777615">
                  <a:moveTo>
                    <a:pt x="1385443" y="31750"/>
                  </a:moveTo>
                  <a:lnTo>
                    <a:pt x="1372743" y="31750"/>
                  </a:lnTo>
                  <a:lnTo>
                    <a:pt x="1372743" y="44450"/>
                  </a:lnTo>
                  <a:lnTo>
                    <a:pt x="1385443" y="44450"/>
                  </a:lnTo>
                  <a:lnTo>
                    <a:pt x="1385443" y="31750"/>
                  </a:lnTo>
                  <a:close/>
                </a:path>
                <a:path w="2025015" h="3777615">
                  <a:moveTo>
                    <a:pt x="1429131" y="3732911"/>
                  </a:moveTo>
                  <a:lnTo>
                    <a:pt x="1416431" y="3732911"/>
                  </a:lnTo>
                  <a:lnTo>
                    <a:pt x="1416431" y="3745611"/>
                  </a:lnTo>
                  <a:lnTo>
                    <a:pt x="1429131" y="3745611"/>
                  </a:lnTo>
                  <a:lnTo>
                    <a:pt x="1429131" y="3732911"/>
                  </a:lnTo>
                  <a:close/>
                </a:path>
                <a:path w="2025015" h="3777615">
                  <a:moveTo>
                    <a:pt x="1479931" y="3732911"/>
                  </a:moveTo>
                  <a:lnTo>
                    <a:pt x="1467231" y="3732911"/>
                  </a:lnTo>
                  <a:lnTo>
                    <a:pt x="1467231" y="3745611"/>
                  </a:lnTo>
                  <a:lnTo>
                    <a:pt x="1479931" y="3745611"/>
                  </a:lnTo>
                  <a:lnTo>
                    <a:pt x="1479931" y="3732911"/>
                  </a:lnTo>
                  <a:close/>
                </a:path>
                <a:path w="2025015" h="3777615">
                  <a:moveTo>
                    <a:pt x="1525143" y="31750"/>
                  </a:moveTo>
                  <a:lnTo>
                    <a:pt x="1423543" y="31750"/>
                  </a:lnTo>
                  <a:lnTo>
                    <a:pt x="1423543" y="44450"/>
                  </a:lnTo>
                  <a:lnTo>
                    <a:pt x="1525143" y="44450"/>
                  </a:lnTo>
                  <a:lnTo>
                    <a:pt x="1525143" y="31750"/>
                  </a:lnTo>
                  <a:close/>
                </a:path>
                <a:path w="2025015" h="3777615">
                  <a:moveTo>
                    <a:pt x="1575943" y="31750"/>
                  </a:moveTo>
                  <a:lnTo>
                    <a:pt x="1563243" y="31750"/>
                  </a:lnTo>
                  <a:lnTo>
                    <a:pt x="1563243" y="44450"/>
                  </a:lnTo>
                  <a:lnTo>
                    <a:pt x="1575943" y="44450"/>
                  </a:lnTo>
                  <a:lnTo>
                    <a:pt x="1575943" y="31750"/>
                  </a:lnTo>
                  <a:close/>
                </a:path>
                <a:path w="2025015" h="3777615">
                  <a:moveTo>
                    <a:pt x="1619631" y="3732911"/>
                  </a:moveTo>
                  <a:lnTo>
                    <a:pt x="1518031" y="3732911"/>
                  </a:lnTo>
                  <a:lnTo>
                    <a:pt x="1518031" y="3745611"/>
                  </a:lnTo>
                  <a:lnTo>
                    <a:pt x="1619631" y="3745611"/>
                  </a:lnTo>
                  <a:lnTo>
                    <a:pt x="1619631" y="3732911"/>
                  </a:lnTo>
                  <a:close/>
                </a:path>
                <a:path w="2025015" h="3777615">
                  <a:moveTo>
                    <a:pt x="1626743" y="31750"/>
                  </a:moveTo>
                  <a:lnTo>
                    <a:pt x="1614043" y="31750"/>
                  </a:lnTo>
                  <a:lnTo>
                    <a:pt x="1614043" y="44450"/>
                  </a:lnTo>
                  <a:lnTo>
                    <a:pt x="1626743" y="44450"/>
                  </a:lnTo>
                  <a:lnTo>
                    <a:pt x="1626743" y="31750"/>
                  </a:lnTo>
                  <a:close/>
                </a:path>
                <a:path w="2025015" h="3777615">
                  <a:moveTo>
                    <a:pt x="1670431" y="3732911"/>
                  </a:moveTo>
                  <a:lnTo>
                    <a:pt x="1657731" y="3732911"/>
                  </a:lnTo>
                  <a:lnTo>
                    <a:pt x="1657731" y="3745611"/>
                  </a:lnTo>
                  <a:lnTo>
                    <a:pt x="1670431" y="3745611"/>
                  </a:lnTo>
                  <a:lnTo>
                    <a:pt x="1670431" y="3732911"/>
                  </a:lnTo>
                  <a:close/>
                </a:path>
                <a:path w="2025015" h="3777615">
                  <a:moveTo>
                    <a:pt x="1721231" y="3732911"/>
                  </a:moveTo>
                  <a:lnTo>
                    <a:pt x="1708531" y="3732911"/>
                  </a:lnTo>
                  <a:lnTo>
                    <a:pt x="1708531" y="3745611"/>
                  </a:lnTo>
                  <a:lnTo>
                    <a:pt x="1721231" y="3745611"/>
                  </a:lnTo>
                  <a:lnTo>
                    <a:pt x="1721231" y="3732911"/>
                  </a:lnTo>
                  <a:close/>
                </a:path>
                <a:path w="2025015" h="3777615">
                  <a:moveTo>
                    <a:pt x="1766443" y="31750"/>
                  </a:moveTo>
                  <a:lnTo>
                    <a:pt x="1664843" y="31750"/>
                  </a:lnTo>
                  <a:lnTo>
                    <a:pt x="1664843" y="44450"/>
                  </a:lnTo>
                  <a:lnTo>
                    <a:pt x="1766443" y="44450"/>
                  </a:lnTo>
                  <a:lnTo>
                    <a:pt x="1766443" y="31750"/>
                  </a:lnTo>
                  <a:close/>
                </a:path>
                <a:path w="2025015" h="3777615">
                  <a:moveTo>
                    <a:pt x="1860931" y="3732911"/>
                  </a:moveTo>
                  <a:lnTo>
                    <a:pt x="1759331" y="3732911"/>
                  </a:lnTo>
                  <a:lnTo>
                    <a:pt x="1759331" y="3745611"/>
                  </a:lnTo>
                  <a:lnTo>
                    <a:pt x="1860931" y="3745611"/>
                  </a:lnTo>
                  <a:lnTo>
                    <a:pt x="1860931" y="3732911"/>
                  </a:lnTo>
                  <a:close/>
                </a:path>
                <a:path w="2025015" h="3777615">
                  <a:moveTo>
                    <a:pt x="1891792" y="38100"/>
                  </a:moveTo>
                  <a:lnTo>
                    <a:pt x="1879092" y="31750"/>
                  </a:lnTo>
                  <a:lnTo>
                    <a:pt x="1815592" y="0"/>
                  </a:lnTo>
                  <a:lnTo>
                    <a:pt x="1815592" y="31750"/>
                  </a:lnTo>
                  <a:lnTo>
                    <a:pt x="1804543" y="31750"/>
                  </a:lnTo>
                  <a:lnTo>
                    <a:pt x="1804543" y="44450"/>
                  </a:lnTo>
                  <a:lnTo>
                    <a:pt x="1815592" y="44450"/>
                  </a:lnTo>
                  <a:lnTo>
                    <a:pt x="1815592" y="76200"/>
                  </a:lnTo>
                  <a:lnTo>
                    <a:pt x="1879092" y="44450"/>
                  </a:lnTo>
                  <a:lnTo>
                    <a:pt x="1891792" y="38100"/>
                  </a:lnTo>
                  <a:close/>
                </a:path>
                <a:path w="2025015" h="3777615">
                  <a:moveTo>
                    <a:pt x="1911731" y="3732911"/>
                  </a:moveTo>
                  <a:lnTo>
                    <a:pt x="1899031" y="3732911"/>
                  </a:lnTo>
                  <a:lnTo>
                    <a:pt x="1899031" y="3745611"/>
                  </a:lnTo>
                  <a:lnTo>
                    <a:pt x="1911731" y="3745611"/>
                  </a:lnTo>
                  <a:lnTo>
                    <a:pt x="1911731" y="3732911"/>
                  </a:lnTo>
                  <a:close/>
                </a:path>
                <a:path w="2025015" h="3777615">
                  <a:moveTo>
                    <a:pt x="2025015" y="3739261"/>
                  </a:moveTo>
                  <a:lnTo>
                    <a:pt x="2012315" y="3732911"/>
                  </a:lnTo>
                  <a:lnTo>
                    <a:pt x="1948815" y="3701161"/>
                  </a:lnTo>
                  <a:lnTo>
                    <a:pt x="1948815" y="3777361"/>
                  </a:lnTo>
                  <a:lnTo>
                    <a:pt x="2012315" y="3745611"/>
                  </a:lnTo>
                  <a:lnTo>
                    <a:pt x="2025015" y="3739261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5807" y="4794503"/>
              <a:ext cx="1219200" cy="1219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{87AD1B5B-4AB3-EF40-912F-D6CD719A6EE2}tf10001122</Template>
  <TotalTime>0</TotalTime>
  <Words>22801</Words>
  <Application>WPS Writer</Application>
  <PresentationFormat>Widescreen</PresentationFormat>
  <Paragraphs>1696</Paragraphs>
  <Slides>76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102" baseType="lpstr">
      <vt:lpstr>Arial</vt:lpstr>
      <vt:lpstr>SimSun</vt:lpstr>
      <vt:lpstr>Wingdings</vt:lpstr>
      <vt:lpstr>Trebuchet MS</vt:lpstr>
      <vt:lpstr>Verdana</vt:lpstr>
      <vt:lpstr>Arial</vt:lpstr>
      <vt:lpstr>Segoe UI</vt:lpstr>
      <vt:lpstr>Thonburi</vt:lpstr>
      <vt:lpstr>Calibri Light</vt:lpstr>
      <vt:lpstr>Helvetica Neue</vt:lpstr>
      <vt:lpstr>Calibri</vt:lpstr>
      <vt:lpstr>Arial MT</vt:lpstr>
      <vt:lpstr>Courier New</vt:lpstr>
      <vt:lpstr>Consolas</vt:lpstr>
      <vt:lpstr>Times New Roman</vt:lpstr>
      <vt:lpstr>Microsoft Sans Serif</vt:lpstr>
      <vt:lpstr>ui-monospace</vt:lpstr>
      <vt:lpstr>Wingdings</vt:lpstr>
      <vt:lpstr>Al Bayan Plain</vt:lpstr>
      <vt:lpstr>Tw Cen MT</vt:lpstr>
      <vt:lpstr>苹方-简</vt:lpstr>
      <vt:lpstr>Microsoft YaHei</vt:lpstr>
      <vt:lpstr>汉仪旗黑</vt:lpstr>
      <vt:lpstr>Arial Unicode MS</vt:lpstr>
      <vt:lpstr>宋体-简</vt:lpstr>
      <vt:lpstr>Circuit</vt:lpstr>
      <vt:lpstr>For the  Absolute Beginner</vt:lpstr>
      <vt:lpstr>The Course</vt:lpstr>
      <vt:lpstr>Note</vt:lpstr>
      <vt:lpstr>Ansible</vt:lpstr>
      <vt:lpstr>Why Ansible?</vt:lpstr>
      <vt:lpstr>Scripts</vt:lpstr>
      <vt:lpstr>Use case example - Simple</vt:lpstr>
      <vt:lpstr>Use case example - complex</vt:lpstr>
      <vt:lpstr>Use case example - complex</vt:lpstr>
      <vt:lpstr>Ansible Documentation</vt:lpstr>
      <vt:lpstr>Ansible</vt:lpstr>
      <vt:lpstr>Control Node</vt:lpstr>
      <vt:lpstr>Install Control Node on Redhat or CentOS</vt:lpstr>
      <vt:lpstr>Install via PIP</vt:lpstr>
      <vt:lpstr>DEMO</vt:lpstr>
      <vt:lpstr>Ansible</vt:lpstr>
      <vt:lpstr>inventory</vt:lpstr>
      <vt:lpstr>More on inventory files</vt:lpstr>
      <vt:lpstr>Coding  Exercise</vt:lpstr>
      <vt:lpstr>Ansible</vt:lpstr>
      <vt:lpstr>Ansible playbooks</vt:lpstr>
      <vt:lpstr>Playbook</vt:lpstr>
      <vt:lpstr>Playbook format</vt:lpstr>
      <vt:lpstr>Hosts</vt:lpstr>
      <vt:lpstr>PowerPoint 演示文稿</vt:lpstr>
      <vt:lpstr>module</vt:lpstr>
      <vt:lpstr>Run</vt:lpstr>
      <vt:lpstr>Ansible</vt:lpstr>
      <vt:lpstr>modules</vt:lpstr>
      <vt:lpstr>command</vt:lpstr>
      <vt:lpstr>script</vt:lpstr>
      <vt:lpstr>Service</vt:lpstr>
      <vt:lpstr>idempotency</vt:lpstr>
      <vt:lpstr>lineinfile</vt:lpstr>
      <vt:lpstr>Ansible</vt:lpstr>
      <vt:lpstr>Variable</vt:lpstr>
      <vt:lpstr>Using variables</vt:lpstr>
      <vt:lpstr>PowerPoint 演示文稿</vt:lpstr>
      <vt:lpstr>PowerPoint 演示文稿</vt:lpstr>
      <vt:lpstr>LOOPS</vt:lpstr>
      <vt:lpstr>LOOPS - Visualize</vt:lpstr>
      <vt:lpstr>LOOPS - Visualize</vt:lpstr>
      <vt:lpstr>LOOPS - Visualize</vt:lpstr>
      <vt:lpstr>LOOPS - Visualize</vt:lpstr>
      <vt:lpstr>LOOPS - Visualize</vt:lpstr>
      <vt:lpstr>LOOPS - Visualize</vt:lpstr>
      <vt:lpstr>With_*</vt:lpstr>
      <vt:lpstr>With_*</vt:lpstr>
      <vt:lpstr>With_*</vt:lpstr>
      <vt:lpstr>Ansible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Ansible</vt:lpstr>
      <vt:lpstr>PowerPoint 演示文稿</vt:lpstr>
      <vt:lpstr>The final Playbook</vt:lpstr>
      <vt:lpstr>A more complicated playbook</vt:lpstr>
      <vt:lpstr>Ansible</vt:lpstr>
      <vt:lpstr>PowerPoint 演示文稿</vt:lpstr>
      <vt:lpstr>PowerPoint 演示文稿</vt:lpstr>
      <vt:lpstr>Doctor</vt:lpstr>
      <vt:lpstr>PowerPoint 演示文稿</vt:lpstr>
      <vt:lpstr>PowerPoint 演示文稿</vt:lpstr>
      <vt:lpstr>PowerPoint 演示文稿</vt:lpstr>
      <vt:lpstr>PowerPoint 演示文稿</vt:lpstr>
      <vt:lpstr>Re-Use</vt:lpstr>
      <vt:lpstr>Re-Use</vt:lpstr>
      <vt:lpstr>Re-Use</vt:lpstr>
      <vt:lpstr>Organize</vt:lpstr>
      <vt:lpstr>Find Roles</vt:lpstr>
      <vt:lpstr>Use Role</vt:lpstr>
      <vt:lpstr>Use Role</vt:lpstr>
      <vt:lpstr>List Roles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showmikbose</cp:lastModifiedBy>
  <cp:revision>15</cp:revision>
  <dcterms:created xsi:type="dcterms:W3CDTF">2023-09-02T14:40:08Z</dcterms:created>
  <dcterms:modified xsi:type="dcterms:W3CDTF">2023-09-02T14:40:08Z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2023-04-18T05:30:00Z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2023-08-25T05:30:00Z</vt:filetime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2023-08-25T19:16:07Z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93246bc3-21cf-4466-85f8-6777e286a83b</vt:lpwstr>
  </property>
  <property fmtid="{D5CDD505-2E9C-101B-9397-08002B2CF9AE}" pid="10" name="MSIP_Label_defa4170-0d19-0005-0004-bc88714345d2_ActionId">
    <vt:lpwstr>e9959461-222e-4133-a2d9-285832379abc</vt:lpwstr>
  </property>
  <property fmtid="{D5CDD505-2E9C-101B-9397-08002B2CF9AE}" pid="11" name="MSIP_Label_defa4170-0d19-0005-0004-bc88714345d2_ContentBits">
    <vt:lpwstr>0</vt:lpwstr>
  </property>
  <property fmtid="{D5CDD505-2E9C-101B-9397-08002B2CF9AE}" pid="12" name="KSOProductBuildVer">
    <vt:lpwstr>1033-5.4.4.8063</vt:lpwstr>
  </property>
</Properties>
</file>